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2" r:id="rId5"/>
    <p:sldId id="281" r:id="rId6"/>
    <p:sldId id="275" r:id="rId7"/>
    <p:sldId id="286" r:id="rId8"/>
    <p:sldId id="287" r:id="rId9"/>
    <p:sldId id="28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7\Детский сектор\Desktop\abstract-green-yellow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71600" y="26064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«Советский районный центр культуры и досуга «Сибирь»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6655" y="2132856"/>
            <a:ext cx="785311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Проект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«Безопасное лето»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7\Детский сектор\Desktop\yellow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D:\Users7\Детский сектор\Desktop\K81wja6IOo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0648"/>
            <a:ext cx="2019224" cy="2036193"/>
          </a:xfrm>
          <a:prstGeom prst="rect">
            <a:avLst/>
          </a:prstGeom>
          <a:noFill/>
        </p:spPr>
      </p:pic>
      <p:pic>
        <p:nvPicPr>
          <p:cNvPr id="6147" name="Picture 3" descr="D:\1  Анастасия Сергеевна\Молодежка\ПРОЕКТЫ\для презентации\DSCN40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5249137" cy="3937298"/>
          </a:xfrm>
          <a:prstGeom prst="rect">
            <a:avLst/>
          </a:prstGeom>
          <a:noFill/>
        </p:spPr>
      </p:pic>
      <p:pic>
        <p:nvPicPr>
          <p:cNvPr id="6149" name="Picture 5" descr="D:\1  Анастасия Сергеевна\Молодежка\ПРОЕКТЫ\для презентации\DSCN7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068960"/>
            <a:ext cx="6912768" cy="3572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7\Детский сектор\Desktop\yellow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7170" name="Picture 2" descr="D:\1  Анастасия Сергеевна\Молодежка\ПРОЕКТЫ\для презентации\DSCN6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5170268" cy="2880320"/>
          </a:xfrm>
          <a:prstGeom prst="rect">
            <a:avLst/>
          </a:prstGeom>
          <a:noFill/>
        </p:spPr>
      </p:pic>
      <p:pic>
        <p:nvPicPr>
          <p:cNvPr id="7171" name="Picture 3" descr="D:\1  Анастасия Сергеевна\Молодежка\ПРОЕКТЫ\для презентации\rypPVuS8Rl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3635896" cy="2726922"/>
          </a:xfrm>
          <a:prstGeom prst="rect">
            <a:avLst/>
          </a:prstGeom>
          <a:noFill/>
        </p:spPr>
      </p:pic>
      <p:pic>
        <p:nvPicPr>
          <p:cNvPr id="7172" name="Picture 4" descr="D:\Users7\Детский сектор\Desktop\-5yL1tkfu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429000"/>
            <a:ext cx="4464496" cy="2971680"/>
          </a:xfrm>
          <a:prstGeom prst="rect">
            <a:avLst/>
          </a:prstGeom>
          <a:noFill/>
        </p:spPr>
      </p:pic>
      <p:pic>
        <p:nvPicPr>
          <p:cNvPr id="7173" name="Picture 5" descr="D:\Users7\Детский сектор\Desktop\Vx5kz3zvV3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501008"/>
            <a:ext cx="3744416" cy="249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7\Детский сектор\Desktop\yellow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194" name="Picture 2" descr="D:\Users7\Детский сектор\Desktop\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6"/>
            <a:ext cx="3982009" cy="2256011"/>
          </a:xfrm>
          <a:prstGeom prst="rect">
            <a:avLst/>
          </a:prstGeom>
          <a:noFill/>
        </p:spPr>
      </p:pic>
      <p:pic>
        <p:nvPicPr>
          <p:cNvPr id="8195" name="Picture 3" descr="D:\Users7\Детский сектор\Desktop\D_odDDzPjO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0648"/>
            <a:ext cx="3816424" cy="2862318"/>
          </a:xfrm>
          <a:prstGeom prst="rect">
            <a:avLst/>
          </a:prstGeom>
          <a:noFill/>
        </p:spPr>
      </p:pic>
      <p:pic>
        <p:nvPicPr>
          <p:cNvPr id="8196" name="Picture 4" descr="D:\1  Анастасия Сергеевна\фото\Молодежный клуб\13.  04.11.2016 Акция МЫ ВМЕСТЕ! (СИБИРЬ)\DSC_00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4248472" cy="2813906"/>
          </a:xfrm>
          <a:prstGeom prst="rect">
            <a:avLst/>
          </a:prstGeom>
          <a:noFill/>
        </p:spPr>
      </p:pic>
      <p:pic>
        <p:nvPicPr>
          <p:cNvPr id="6" name="Picture 2" descr="E:\559871_html_46c7d6e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3429000"/>
            <a:ext cx="1945636" cy="1953341"/>
          </a:xfrm>
          <a:prstGeom prst="rect">
            <a:avLst/>
          </a:prstGeom>
          <a:noFill/>
        </p:spPr>
      </p:pic>
      <p:pic>
        <p:nvPicPr>
          <p:cNvPr id="7" name="Picture 2" descr="D:\Users7\Детский сектор\Desktop\K81wja6IOo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509120"/>
            <a:ext cx="1944216" cy="1960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7\Детский сектор\Desktop\yellow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1700808"/>
            <a:ext cx="792088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проекта: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Профилактика детского дорожно-транспортного травматизма,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досуга детей и подростков в летний период</a:t>
            </a:r>
            <a:r>
              <a:rPr lang="ru-RU" sz="4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7\Детский сектор\Desktop\yellow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D:\1  Анастасия Сергеевна\фото\БЕЗОПАСНОЕ ЛЕТО\DSCN74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946742" cy="3539952"/>
          </a:xfrm>
          <a:prstGeom prst="rect">
            <a:avLst/>
          </a:prstGeom>
          <a:noFill/>
        </p:spPr>
      </p:pic>
      <p:pic>
        <p:nvPicPr>
          <p:cNvPr id="1027" name="Picture 3" descr="D:\1  Анастасия Сергеевна\фото\БЕЗОПАСНОЕ ЛЕТО\DSCN74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068960"/>
            <a:ext cx="4438300" cy="3518670"/>
          </a:xfrm>
          <a:prstGeom prst="rect">
            <a:avLst/>
          </a:prstGeom>
          <a:noFill/>
        </p:spPr>
      </p:pic>
      <p:pic>
        <p:nvPicPr>
          <p:cNvPr id="1028" name="Picture 4" descr="D:\1  Анастасия Сергеевна\фото\БЕЗОПАСНОЕ ЛЕТО\DSCN75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476672"/>
            <a:ext cx="3024336" cy="2268508"/>
          </a:xfrm>
          <a:prstGeom prst="rect">
            <a:avLst/>
          </a:prstGeom>
          <a:noFill/>
        </p:spPr>
      </p:pic>
      <p:pic>
        <p:nvPicPr>
          <p:cNvPr id="1029" name="Picture 5" descr="D:\1  Анастасия Сергеевна\фото\БЕЗОПАСНОЕ ЛЕТО\DSCN75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933056"/>
            <a:ext cx="3275856" cy="2722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7\Детский сектор\Desktop\yellow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" name="Picture 2" descr="D:\1  Анастасия Сергеевна\фото\БЕЗОПАСНОЕ ЛЕТО\DSCN75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888432" cy="3635066"/>
          </a:xfrm>
          <a:prstGeom prst="rect">
            <a:avLst/>
          </a:prstGeom>
          <a:noFill/>
        </p:spPr>
      </p:pic>
      <p:pic>
        <p:nvPicPr>
          <p:cNvPr id="2051" name="Picture 3" descr="D:\1  Анастасия Сергеевна\фото\БЕЗОПАСНОЕ ЛЕТО\DSCN75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140968"/>
            <a:ext cx="4608577" cy="3456823"/>
          </a:xfrm>
          <a:prstGeom prst="rect">
            <a:avLst/>
          </a:prstGeom>
          <a:noFill/>
        </p:spPr>
      </p:pic>
      <p:pic>
        <p:nvPicPr>
          <p:cNvPr id="2052" name="Picture 4" descr="D:\1  Анастасия Сергеевна\фото\БЕЗОПАСНОЕ ЛЕТО\DSCN75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60648"/>
            <a:ext cx="3528392" cy="2646593"/>
          </a:xfrm>
          <a:prstGeom prst="rect">
            <a:avLst/>
          </a:prstGeom>
          <a:noFill/>
        </p:spPr>
      </p:pic>
      <p:pic>
        <p:nvPicPr>
          <p:cNvPr id="2053" name="Picture 5" descr="D:\1  Анастасия Сергеевна\фото\БЕЗОПАСНОЕ ЛЕТО\DSCN76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149080"/>
            <a:ext cx="3384376" cy="2247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7\Детский сектор\Desktop\yellow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074" name="Picture 2" descr="D:\1  Анастасия Сергеевна\фото\БЕЗОПАСНОЕ ЛЕТО\DSCN76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960440" cy="2970666"/>
          </a:xfrm>
          <a:prstGeom prst="rect">
            <a:avLst/>
          </a:prstGeom>
          <a:noFill/>
        </p:spPr>
      </p:pic>
      <p:pic>
        <p:nvPicPr>
          <p:cNvPr id="3075" name="Picture 3" descr="D:\1  Анастасия Сергеевна\фото\БЕЗОПАСНОЕ ЛЕТО\DSCN78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84984"/>
            <a:ext cx="3063561" cy="3276885"/>
          </a:xfrm>
          <a:prstGeom prst="rect">
            <a:avLst/>
          </a:prstGeom>
          <a:noFill/>
        </p:spPr>
      </p:pic>
      <p:pic>
        <p:nvPicPr>
          <p:cNvPr id="3076" name="Picture 4" descr="D:\1  Анастасия Сергеевна\фото\БЕЗОПАСНОЕ ЛЕТО\DSCN7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88640"/>
            <a:ext cx="2736304" cy="3082927"/>
          </a:xfrm>
          <a:prstGeom prst="rect">
            <a:avLst/>
          </a:prstGeom>
          <a:noFill/>
        </p:spPr>
      </p:pic>
      <p:pic>
        <p:nvPicPr>
          <p:cNvPr id="3077" name="Picture 5" descr="D:\1  Анастасия Сергеевна\фото\БЕЗОПАСНОЕ ЛЕТО\DSCN78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3356992"/>
            <a:ext cx="3528392" cy="3254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7\Детский сектор\Desktop\yellow-green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D:\1  Анастасия Сергеевна\фото\БЕЗОПАСНОЕ ЛЕТО\DSCN7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645024"/>
            <a:ext cx="2880320" cy="2931565"/>
          </a:xfrm>
          <a:prstGeom prst="rect">
            <a:avLst/>
          </a:prstGeom>
          <a:noFill/>
        </p:spPr>
      </p:pic>
      <p:pic>
        <p:nvPicPr>
          <p:cNvPr id="4099" name="Picture 3" descr="D:\1  Анастасия Сергеевна\фото\БЕЗОПАСНОЕ ЛЕТО\DSCN79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76672"/>
            <a:ext cx="3240360" cy="2894861"/>
          </a:xfrm>
          <a:prstGeom prst="rect">
            <a:avLst/>
          </a:prstGeom>
          <a:noFill/>
        </p:spPr>
      </p:pic>
      <p:pic>
        <p:nvPicPr>
          <p:cNvPr id="4100" name="Picture 4" descr="D:\1  Анастасия Сергеевна\фото\БЕЗОПАСНОЕ ЛЕТО\DSCN7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2656"/>
            <a:ext cx="4032448" cy="3895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сектор</dc:creator>
  <cp:lastModifiedBy>Детский сектор</cp:lastModifiedBy>
  <cp:revision>10</cp:revision>
  <dcterms:created xsi:type="dcterms:W3CDTF">2017-03-07T04:48:37Z</dcterms:created>
  <dcterms:modified xsi:type="dcterms:W3CDTF">2018-06-21T06:26:03Z</dcterms:modified>
</cp:coreProperties>
</file>