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63" r:id="rId2"/>
    <p:sldId id="264" r:id="rId3"/>
    <p:sldId id="268" r:id="rId4"/>
    <p:sldId id="270" r:id="rId5"/>
    <p:sldId id="265" r:id="rId6"/>
    <p:sldId id="266" r:id="rId7"/>
    <p:sldId id="267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F44129-FF79-4F50-A055-9D94A6CB6B9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EA0705-DA0C-4562-9D50-3CBBE079A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843536"/>
          </a:xfrm>
        </p:spPr>
        <p:txBody>
          <a:bodyPr>
            <a:noAutofit/>
          </a:bodyPr>
          <a:lstStyle/>
          <a:p>
            <a:r>
              <a:rPr lang="ru-RU" sz="2200" dirty="0" smtClean="0"/>
              <a:t>О ситуации на мемориальном комплексе «Песчаный Лог» и инициативном общественном проекте «ДЕРЕВО ПАМЯТИ»</a:t>
            </a:r>
            <a:endParaRPr lang="ru-RU" sz="2200" dirty="0"/>
          </a:p>
        </p:txBody>
      </p:sp>
      <p:pic>
        <p:nvPicPr>
          <p:cNvPr id="4" name="Содержимое 3" descr="1453727913272755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206" b="16161"/>
          <a:stretch>
            <a:fillRect/>
          </a:stretch>
        </p:blipFill>
        <p:spPr>
          <a:xfrm>
            <a:off x="4788024" y="4077072"/>
            <a:ext cx="331236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53727719281449874.jpg"/>
          <p:cNvPicPr>
            <a:picLocks noChangeAspect="1"/>
          </p:cNvPicPr>
          <p:nvPr/>
        </p:nvPicPr>
        <p:blipFill>
          <a:blip r:embed="rId3" cstate="print"/>
          <a:srcRect r="5239"/>
          <a:stretch>
            <a:fillRect/>
          </a:stretch>
        </p:blipFill>
        <p:spPr>
          <a:xfrm>
            <a:off x="4788024" y="1842512"/>
            <a:ext cx="3312368" cy="187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453728171287532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03835"/>
            <a:ext cx="3168352" cy="4289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3312368" cy="588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312369" cy="588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576" y="404664"/>
            <a:ext cx="7560840" cy="567063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411_115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902462" cy="585924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Песчаный лог\IMG_20190414_132429.jpg"/>
          <p:cNvPicPr>
            <a:picLocks noChangeAspect="1" noChangeArrowheads="1"/>
          </p:cNvPicPr>
          <p:nvPr/>
        </p:nvPicPr>
        <p:blipFill>
          <a:blip r:embed="rId2" cstate="print"/>
          <a:srcRect l="5634"/>
          <a:stretch>
            <a:fillRect/>
          </a:stretch>
        </p:blipFill>
        <p:spPr bwMode="auto">
          <a:xfrm>
            <a:off x="4009028" y="2492897"/>
            <a:ext cx="4811444" cy="378042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4" name="Рисунок 3" descr="f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5081646" cy="3384376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02668BC-0E90-4592-A204-819ED412B47A" descr="D02668BC-0E90-4592-A204-819ED412B47A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529531" y="332657"/>
            <a:ext cx="6490741" cy="511256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193529" cy="23684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9609" cy="5760640"/>
          </a:xfrm>
          <a:prstGeom prst="rect">
            <a:avLst/>
          </a:prstGeom>
        </p:spPr>
      </p:pic>
      <p:pic>
        <p:nvPicPr>
          <p:cNvPr id="4" name="Рисунок 3" descr="f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924944"/>
            <a:ext cx="2002536" cy="304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\\Elena\обмен\Песчаный Лог\Песчаный лог_фото\07.05.2019г. Экскурсия Лицей 8\новость\IMG_8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125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\\Elena\обмен\Песчаный Лог\Песчаный лог_фото\07.05.2019г. Экскурсия Лицей 8\новость\IMG_80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51845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Elena\обмен\Песчаный Лог\Песчаный лог_фото\07.05.2019г. Экскурсия Лицей 8\новость\IMG_81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28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\\Elena\обмен\Песчаный Лог\Песчаный лог_фото\07.05.2019г. Экскурсия Лицей 8\новость\IMG_8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708566" cy="32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435</TotalTime>
  <Words>17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О ситуации на мемориальном комплексе «Песчаный Лог» и инициативном общественном проекте «ДЕРЕВО ПАМЯТИ»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Пленарное заседание Общественной палаты городского округа город Воронеж</dc:title>
  <dc:creator>ELENA</dc:creator>
  <cp:lastModifiedBy>User</cp:lastModifiedBy>
  <cp:revision>31</cp:revision>
  <dcterms:created xsi:type="dcterms:W3CDTF">2019-04-23T09:17:31Z</dcterms:created>
  <dcterms:modified xsi:type="dcterms:W3CDTF">2019-06-10T09:42:12Z</dcterms:modified>
</cp:coreProperties>
</file>