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00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3/9/2020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3/9/2020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3/9/2020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3/9/2020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3/9/2020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3/9/2020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3/9/2020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3/9/2020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3/9/2020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3/9/2020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137" y="1645918"/>
            <a:ext cx="11309684" cy="3131461"/>
          </a:xfrm>
          <a:prstGeom prst="rect">
            <a:avLst/>
          </a:prstGeom>
        </p:spPr>
      </p:pic>
      <p:pic>
        <p:nvPicPr>
          <p:cNvPr id="2" name="Spaarkey - Last Chance_(Inkompmusic.ru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4514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7631" y="2002385"/>
            <a:ext cx="9404723" cy="1400530"/>
          </a:xfrm>
        </p:spPr>
        <p:txBody>
          <a:bodyPr/>
          <a:lstStyle/>
          <a:p>
            <a:pPr algn="ctr"/>
            <a:r>
              <a:rPr lang="ru-RU" dirty="0" smtClean="0"/>
              <a:t>Ежегодно по всей стране пропадают люди, каждые 30 минут по всей России пропадает </a:t>
            </a:r>
            <a:br>
              <a:rPr lang="ru-RU" dirty="0" smtClean="0"/>
            </a:br>
            <a:r>
              <a:rPr lang="ru-RU" dirty="0" smtClean="0"/>
              <a:t>ребенок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69643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89387" y="2512525"/>
            <a:ext cx="9404723" cy="1400530"/>
          </a:xfrm>
        </p:spPr>
        <p:txBody>
          <a:bodyPr/>
          <a:lstStyle/>
          <a:p>
            <a:pPr algn="ctr"/>
            <a:r>
              <a:rPr lang="ru-RU" dirty="0" smtClean="0"/>
              <a:t>И лишь вместе мы сможем спасти их жизни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89736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7118" y="240962"/>
            <a:ext cx="9404723" cy="1400530"/>
          </a:xfrm>
        </p:spPr>
        <p:txBody>
          <a:bodyPr/>
          <a:lstStyle/>
          <a:p>
            <a:pPr algn="ctr"/>
            <a:r>
              <a:rPr lang="ru-RU" dirty="0" smtClean="0"/>
              <a:t>РАЗЫСКИВАЮТСЯ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414" y="1106904"/>
            <a:ext cx="8903363" cy="5447899"/>
          </a:xfrm>
        </p:spPr>
      </p:pic>
    </p:spTree>
    <p:extLst>
      <p:ext uri="{BB962C8B-B14F-4D97-AF65-F5344CB8AC3E}">
        <p14:creationId xmlns:p14="http://schemas.microsoft.com/office/powerpoint/2010/main" val="29088751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040" y="933651"/>
            <a:ext cx="8585735" cy="5314749"/>
          </a:xfrm>
        </p:spPr>
      </p:pic>
    </p:spTree>
    <p:extLst>
      <p:ext uri="{BB962C8B-B14F-4D97-AF65-F5344CB8AC3E}">
        <p14:creationId xmlns:p14="http://schemas.microsoft.com/office/powerpoint/2010/main" val="5834937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156" y="693020"/>
            <a:ext cx="8980370" cy="5728636"/>
          </a:xfrm>
        </p:spPr>
      </p:pic>
    </p:spTree>
    <p:extLst>
      <p:ext uri="{BB962C8B-B14F-4D97-AF65-F5344CB8AC3E}">
        <p14:creationId xmlns:p14="http://schemas.microsoft.com/office/powerpoint/2010/main" val="9644396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409" y="664143"/>
            <a:ext cx="8758990" cy="5584257"/>
          </a:xfrm>
        </p:spPr>
      </p:pic>
    </p:spTree>
    <p:extLst>
      <p:ext uri="{BB962C8B-B14F-4D97-AF65-F5344CB8AC3E}">
        <p14:creationId xmlns:p14="http://schemas.microsoft.com/office/powerpoint/2010/main" val="2096181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909" y="606393"/>
            <a:ext cx="8585735" cy="5642008"/>
          </a:xfrm>
        </p:spPr>
      </p:pic>
    </p:spTree>
    <p:extLst>
      <p:ext uri="{BB962C8B-B14F-4D97-AF65-F5344CB8AC3E}">
        <p14:creationId xmlns:p14="http://schemas.microsoft.com/office/powerpoint/2010/main" val="27549047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149" y="673769"/>
            <a:ext cx="8970746" cy="5574632"/>
          </a:xfrm>
        </p:spPr>
      </p:pic>
    </p:spTree>
    <p:extLst>
      <p:ext uri="{BB962C8B-B14F-4D97-AF65-F5344CB8AC3E}">
        <p14:creationId xmlns:p14="http://schemas.microsoft.com/office/powerpoint/2010/main" val="12314242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784" y="798896"/>
            <a:ext cx="8855242" cy="5391752"/>
          </a:xfrm>
        </p:spPr>
      </p:pic>
    </p:spTree>
    <p:extLst>
      <p:ext uri="{BB962C8B-B14F-4D97-AF65-F5344CB8AC3E}">
        <p14:creationId xmlns:p14="http://schemas.microsoft.com/office/powerpoint/2010/main" val="24978540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012" y="1857676"/>
            <a:ext cx="11271184" cy="3099335"/>
          </a:xfrm>
        </p:spPr>
      </p:pic>
    </p:spTree>
    <p:extLst>
      <p:ext uri="{BB962C8B-B14F-4D97-AF65-F5344CB8AC3E}">
        <p14:creationId xmlns:p14="http://schemas.microsoft.com/office/powerpoint/2010/main" val="13350058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524" y="693019"/>
            <a:ext cx="9009247" cy="5555381"/>
          </a:xfrm>
        </p:spPr>
      </p:pic>
    </p:spTree>
    <p:extLst>
      <p:ext uri="{BB962C8B-B14F-4D97-AF65-F5344CB8AC3E}">
        <p14:creationId xmlns:p14="http://schemas.microsoft.com/office/powerpoint/2010/main" val="42681205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3339" y="346509"/>
            <a:ext cx="5034013" cy="6275672"/>
          </a:xfrm>
        </p:spPr>
      </p:pic>
    </p:spTree>
    <p:extLst>
      <p:ext uri="{BB962C8B-B14F-4D97-AF65-F5344CB8AC3E}">
        <p14:creationId xmlns:p14="http://schemas.microsoft.com/office/powerpoint/2010/main" val="35555882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047" y="644892"/>
            <a:ext cx="8347092" cy="5613133"/>
          </a:xfrm>
        </p:spPr>
      </p:pic>
    </p:spTree>
    <p:extLst>
      <p:ext uri="{BB962C8B-B14F-4D97-AF65-F5344CB8AC3E}">
        <p14:creationId xmlns:p14="http://schemas.microsoft.com/office/powerpoint/2010/main" val="33322274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8391" y="426451"/>
            <a:ext cx="8817385" cy="6226211"/>
          </a:xfrm>
        </p:spPr>
      </p:pic>
    </p:spTree>
    <p:extLst>
      <p:ext uri="{BB962C8B-B14F-4D97-AF65-F5344CB8AC3E}">
        <p14:creationId xmlns:p14="http://schemas.microsoft.com/office/powerpoint/2010/main" val="1721209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735" y="818147"/>
            <a:ext cx="8835038" cy="5524901"/>
          </a:xfrm>
        </p:spPr>
      </p:pic>
    </p:spTree>
    <p:extLst>
      <p:ext uri="{BB962C8B-B14F-4D97-AF65-F5344CB8AC3E}">
        <p14:creationId xmlns:p14="http://schemas.microsoft.com/office/powerpoint/2010/main" val="37158146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6968" y="276685"/>
            <a:ext cx="4957011" cy="6316620"/>
          </a:xfrm>
        </p:spPr>
      </p:pic>
    </p:spTree>
    <p:extLst>
      <p:ext uri="{BB962C8B-B14F-4D97-AF65-F5344CB8AC3E}">
        <p14:creationId xmlns:p14="http://schemas.microsoft.com/office/powerpoint/2010/main" val="5055624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926" y="334591"/>
            <a:ext cx="8231588" cy="6173691"/>
          </a:xfrm>
        </p:spPr>
      </p:pic>
    </p:spTree>
    <p:extLst>
      <p:ext uri="{BB962C8B-B14F-4D97-AF65-F5344CB8AC3E}">
        <p14:creationId xmlns:p14="http://schemas.microsoft.com/office/powerpoint/2010/main" val="41596562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4306" y="317747"/>
            <a:ext cx="8395217" cy="6296413"/>
          </a:xfrm>
        </p:spPr>
      </p:pic>
    </p:spTree>
    <p:extLst>
      <p:ext uri="{BB962C8B-B14F-4D97-AF65-F5344CB8AC3E}">
        <p14:creationId xmlns:p14="http://schemas.microsoft.com/office/powerpoint/2010/main" val="10506697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672" y="250257"/>
            <a:ext cx="8415839" cy="6311880"/>
          </a:xfrm>
        </p:spPr>
      </p:pic>
    </p:spTree>
    <p:extLst>
      <p:ext uri="{BB962C8B-B14F-4D97-AF65-F5344CB8AC3E}">
        <p14:creationId xmlns:p14="http://schemas.microsoft.com/office/powerpoint/2010/main" val="5674363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9178" y="238339"/>
            <a:ext cx="8539597" cy="6404698"/>
          </a:xfrm>
        </p:spPr>
      </p:pic>
    </p:spTree>
    <p:extLst>
      <p:ext uri="{BB962C8B-B14F-4D97-AF65-F5344CB8AC3E}">
        <p14:creationId xmlns:p14="http://schemas.microsoft.com/office/powerpoint/2010/main" val="32848633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589" y="875900"/>
            <a:ext cx="9264064" cy="5322769"/>
          </a:xfrm>
        </p:spPr>
      </p:pic>
    </p:spTree>
    <p:extLst>
      <p:ext uri="{BB962C8B-B14F-4D97-AF65-F5344CB8AC3E}">
        <p14:creationId xmlns:p14="http://schemas.microsoft.com/office/powerpoint/2010/main" val="15042989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НЕ НАЙДЕН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560" y="1227361"/>
            <a:ext cx="8343830" cy="5348298"/>
          </a:xfrm>
        </p:spPr>
      </p:pic>
    </p:spTree>
    <p:extLst>
      <p:ext uri="{BB962C8B-B14F-4D97-AF65-F5344CB8AC3E}">
        <p14:creationId xmlns:p14="http://schemas.microsoft.com/office/powerpoint/2010/main" val="29319741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038" y="554175"/>
            <a:ext cx="8505867" cy="5954108"/>
          </a:xfrm>
        </p:spPr>
      </p:pic>
    </p:spTree>
    <p:extLst>
      <p:ext uri="{BB962C8B-B14F-4D97-AF65-F5344CB8AC3E}">
        <p14:creationId xmlns:p14="http://schemas.microsoft.com/office/powerpoint/2010/main" val="2243596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5548" y="382717"/>
            <a:ext cx="8270089" cy="6202567"/>
          </a:xfrm>
        </p:spPr>
      </p:pic>
    </p:spTree>
    <p:extLst>
      <p:ext uri="{BB962C8B-B14F-4D97-AF65-F5344CB8AC3E}">
        <p14:creationId xmlns:p14="http://schemas.microsoft.com/office/powerpoint/2010/main" val="25929744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6765" y="462014"/>
            <a:ext cx="7984691" cy="5988518"/>
          </a:xfrm>
        </p:spPr>
      </p:pic>
    </p:spTree>
    <p:extLst>
      <p:ext uri="{BB962C8B-B14F-4D97-AF65-F5344CB8AC3E}">
        <p14:creationId xmlns:p14="http://schemas.microsoft.com/office/powerpoint/2010/main" val="18965060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776" y="500514"/>
            <a:ext cx="9125966" cy="6035040"/>
          </a:xfrm>
        </p:spPr>
      </p:pic>
    </p:spTree>
    <p:extLst>
      <p:ext uri="{BB962C8B-B14F-4D97-AF65-F5344CB8AC3E}">
        <p14:creationId xmlns:p14="http://schemas.microsoft.com/office/powerpoint/2010/main" val="32999149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386" y="587141"/>
            <a:ext cx="9178139" cy="5786387"/>
          </a:xfrm>
        </p:spPr>
      </p:pic>
    </p:spTree>
    <p:extLst>
      <p:ext uri="{BB962C8B-B14F-4D97-AF65-F5344CB8AC3E}">
        <p14:creationId xmlns:p14="http://schemas.microsoft.com/office/powerpoint/2010/main" val="31358013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658" y="606391"/>
            <a:ext cx="9127740" cy="5890661"/>
          </a:xfrm>
        </p:spPr>
      </p:pic>
    </p:spTree>
    <p:extLst>
      <p:ext uri="{BB962C8B-B14F-4D97-AF65-F5344CB8AC3E}">
        <p14:creationId xmlns:p14="http://schemas.microsoft.com/office/powerpoint/2010/main" val="19292738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145" y="423511"/>
            <a:ext cx="9490508" cy="5978893"/>
          </a:xfrm>
        </p:spPr>
      </p:pic>
    </p:spTree>
    <p:extLst>
      <p:ext uri="{BB962C8B-B14F-4D97-AF65-F5344CB8AC3E}">
        <p14:creationId xmlns:p14="http://schemas.microsoft.com/office/powerpoint/2010/main" val="19644606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НАЙДЕНЫ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396" y="1152983"/>
            <a:ext cx="8932243" cy="5502926"/>
          </a:xfrm>
        </p:spPr>
      </p:pic>
    </p:spTree>
    <p:extLst>
      <p:ext uri="{BB962C8B-B14F-4D97-AF65-F5344CB8AC3E}">
        <p14:creationId xmlns:p14="http://schemas.microsoft.com/office/powerpoint/2010/main" val="14525909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499" y="673768"/>
            <a:ext cx="8801518" cy="5574632"/>
          </a:xfrm>
        </p:spPr>
      </p:pic>
    </p:spTree>
    <p:extLst>
      <p:ext uri="{BB962C8B-B14F-4D97-AF65-F5344CB8AC3E}">
        <p14:creationId xmlns:p14="http://schemas.microsoft.com/office/powerpoint/2010/main" val="32649447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524" y="654518"/>
            <a:ext cx="9244719" cy="5747886"/>
          </a:xfrm>
        </p:spPr>
      </p:pic>
    </p:spTree>
    <p:extLst>
      <p:ext uri="{BB962C8B-B14F-4D97-AF65-F5344CB8AC3E}">
        <p14:creationId xmlns:p14="http://schemas.microsoft.com/office/powerpoint/2010/main" val="390877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1683" y="423625"/>
            <a:ext cx="8241214" cy="6180911"/>
          </a:xfrm>
        </p:spPr>
      </p:pic>
    </p:spTree>
    <p:extLst>
      <p:ext uri="{BB962C8B-B14F-4D97-AF65-F5344CB8AC3E}">
        <p14:creationId xmlns:p14="http://schemas.microsoft.com/office/powerpoint/2010/main" val="2967814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297" y="262402"/>
            <a:ext cx="8481845" cy="6361384"/>
          </a:xfrm>
        </p:spPr>
      </p:pic>
    </p:spTree>
    <p:extLst>
      <p:ext uri="{BB962C8B-B14F-4D97-AF65-F5344CB8AC3E}">
        <p14:creationId xmlns:p14="http://schemas.microsoft.com/office/powerpoint/2010/main" val="27239782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305" y="401969"/>
            <a:ext cx="8231588" cy="6173691"/>
          </a:xfrm>
        </p:spPr>
      </p:pic>
    </p:spTree>
    <p:extLst>
      <p:ext uri="{BB962C8B-B14F-4D97-AF65-F5344CB8AC3E}">
        <p14:creationId xmlns:p14="http://schemas.microsoft.com/office/powerpoint/2010/main" val="27168557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676" y="296090"/>
            <a:ext cx="8270089" cy="6202567"/>
          </a:xfrm>
        </p:spPr>
      </p:pic>
    </p:spTree>
    <p:extLst>
      <p:ext uri="{BB962C8B-B14F-4D97-AF65-F5344CB8AC3E}">
        <p14:creationId xmlns:p14="http://schemas.microsoft.com/office/powerpoint/2010/main" val="38114766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5062" y="418383"/>
            <a:ext cx="8613337" cy="6089899"/>
          </a:xfrm>
        </p:spPr>
      </p:pic>
    </p:spTree>
    <p:extLst>
      <p:ext uri="{BB962C8B-B14F-4D97-AF65-F5344CB8AC3E}">
        <p14:creationId xmlns:p14="http://schemas.microsoft.com/office/powerpoint/2010/main" val="1668805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304" y="276838"/>
            <a:ext cx="8501096" cy="6375823"/>
          </a:xfrm>
        </p:spPr>
      </p:pic>
    </p:spTree>
    <p:extLst>
      <p:ext uri="{BB962C8B-B14F-4D97-AF65-F5344CB8AC3E}">
        <p14:creationId xmlns:p14="http://schemas.microsoft.com/office/powerpoint/2010/main" val="8811733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9829" y="298383"/>
            <a:ext cx="4809021" cy="6412029"/>
          </a:xfrm>
        </p:spPr>
      </p:pic>
    </p:spTree>
    <p:extLst>
      <p:ext uri="{BB962C8B-B14F-4D97-AF65-F5344CB8AC3E}">
        <p14:creationId xmlns:p14="http://schemas.microsoft.com/office/powerpoint/2010/main" val="22985258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2964" y="231767"/>
            <a:ext cx="4822889" cy="6430520"/>
          </a:xfrm>
        </p:spPr>
      </p:pic>
    </p:spTree>
    <p:extLst>
      <p:ext uri="{BB962C8B-B14F-4D97-AF65-F5344CB8AC3E}">
        <p14:creationId xmlns:p14="http://schemas.microsoft.com/office/powerpoint/2010/main" val="1181051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556" y="363466"/>
            <a:ext cx="8270089" cy="6202567"/>
          </a:xfrm>
        </p:spPr>
      </p:pic>
    </p:spTree>
    <p:extLst>
      <p:ext uri="{BB962C8B-B14F-4D97-AF65-F5344CB8AC3E}">
        <p14:creationId xmlns:p14="http://schemas.microsoft.com/office/powerpoint/2010/main" val="18498203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9133" y="1781005"/>
            <a:ext cx="11251931" cy="1400530"/>
          </a:xfrm>
        </p:spPr>
        <p:txBody>
          <a:bodyPr/>
          <a:lstStyle/>
          <a:p>
            <a:pPr algn="ctr"/>
            <a:r>
              <a:rPr lang="ru-RU" sz="6600" b="1" dirty="0" smtClean="0"/>
              <a:t>ДУМАЕШЬ…</a:t>
            </a:r>
            <a:br>
              <a:rPr lang="ru-RU" sz="6600" b="1" dirty="0" smtClean="0"/>
            </a:br>
            <a:r>
              <a:rPr lang="ru-RU" sz="6600" b="1" dirty="0" smtClean="0"/>
              <a:t>ТЕБЯ ЭТО НЕ КОСНЕТСЯ?</a:t>
            </a:r>
            <a:endParaRPr lang="ru-RU" sz="6600" b="1" dirty="0"/>
          </a:p>
        </p:txBody>
      </p:sp>
    </p:spTree>
    <p:extLst>
      <p:ext uri="{BB962C8B-B14F-4D97-AF65-F5344CB8AC3E}">
        <p14:creationId xmlns:p14="http://schemas.microsoft.com/office/powerpoint/2010/main" val="28996450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5126" y="1886882"/>
            <a:ext cx="9404723" cy="1400530"/>
          </a:xfrm>
        </p:spPr>
        <p:txBody>
          <a:bodyPr/>
          <a:lstStyle/>
          <a:p>
            <a:pPr algn="ctr"/>
            <a:r>
              <a:rPr lang="ru-RU" sz="6600" b="1" dirty="0" smtClean="0"/>
              <a:t>ТЫ</a:t>
            </a:r>
            <a:br>
              <a:rPr lang="ru-RU" sz="6600" b="1" dirty="0" smtClean="0"/>
            </a:br>
            <a:r>
              <a:rPr lang="ru-RU" sz="6600" b="1" dirty="0" smtClean="0"/>
              <a:t>ОШИБАЕШЬСЯ!</a:t>
            </a:r>
            <a:endParaRPr lang="ru-RU" sz="6600" b="1" dirty="0"/>
          </a:p>
        </p:txBody>
      </p:sp>
    </p:spTree>
    <p:extLst>
      <p:ext uri="{BB962C8B-B14F-4D97-AF65-F5344CB8AC3E}">
        <p14:creationId xmlns:p14="http://schemas.microsoft.com/office/powerpoint/2010/main" val="15656160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239" y="548640"/>
            <a:ext cx="8430010" cy="5959642"/>
          </a:xfrm>
        </p:spPr>
      </p:pic>
    </p:spTree>
    <p:extLst>
      <p:ext uri="{BB962C8B-B14F-4D97-AF65-F5344CB8AC3E}">
        <p14:creationId xmlns:p14="http://schemas.microsoft.com/office/powerpoint/2010/main" val="14639778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7955" y="423513"/>
            <a:ext cx="8334192" cy="5892564"/>
          </a:xfrm>
        </p:spPr>
      </p:pic>
    </p:spTree>
    <p:extLst>
      <p:ext uri="{BB962C8B-B14F-4D97-AF65-F5344CB8AC3E}">
        <p14:creationId xmlns:p14="http://schemas.microsoft.com/office/powerpoint/2010/main" val="1215147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135" y="1771048"/>
            <a:ext cx="11271183" cy="3003083"/>
          </a:xfrm>
        </p:spPr>
      </p:pic>
    </p:spTree>
    <p:extLst>
      <p:ext uri="{BB962C8B-B14F-4D97-AF65-F5344CB8AC3E}">
        <p14:creationId xmlns:p14="http://schemas.microsoft.com/office/powerpoint/2010/main" val="11787197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181</TotalTime>
  <Words>29</Words>
  <Application>Microsoft Office PowerPoint</Application>
  <PresentationFormat>Широкоэкранный</PresentationFormat>
  <Paragraphs>7</Paragraphs>
  <Slides>47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47</vt:i4>
      </vt:variant>
    </vt:vector>
  </HeadingPairs>
  <TitlesOfParts>
    <vt:vector size="51" baseType="lpstr">
      <vt:lpstr>Arial</vt:lpstr>
      <vt:lpstr>Century Gothic</vt:lpstr>
      <vt:lpstr>Wingdings 3</vt:lpstr>
      <vt:lpstr>Ион</vt:lpstr>
      <vt:lpstr>Презентация PowerPoint</vt:lpstr>
      <vt:lpstr>Ежегодно по всей стране пропадают люди, каждые 30 минут по всей России пропадает  ребенок</vt:lpstr>
      <vt:lpstr>И лишь вместе мы сможем спасти их жизни</vt:lpstr>
      <vt:lpstr>РАЗЫСКИВАЮТСЯ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НЕ НАЙДЕН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НАЙДЕНЫ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ДУМАЕШЬ… ТЕБЯ ЭТО НЕ КОСНЕТСЯ?</vt:lpstr>
      <vt:lpstr>ТЫ ОШИБАЕШЬСЯ!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12</cp:revision>
  <dcterms:created xsi:type="dcterms:W3CDTF">2020-03-09T09:42:21Z</dcterms:created>
  <dcterms:modified xsi:type="dcterms:W3CDTF">2020-03-09T13:28:19Z</dcterms:modified>
</cp:coreProperties>
</file>