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F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1427-BB8B-4374-9FAC-0935B3BBBA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E4FA6-4B5F-428E-A39B-05191328C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013176"/>
            <a:ext cx="5184576" cy="1198984"/>
          </a:xfrm>
        </p:spPr>
        <p:txBody>
          <a:bodyPr/>
          <a:lstStyle/>
          <a:p>
            <a:r>
              <a:rPr lang="ru-RU" b="1" dirty="0" smtClean="0">
                <a:solidFill>
                  <a:srgbClr val="032F04"/>
                </a:solidFill>
              </a:rPr>
              <a:t>автор: Жарова Наталия </a:t>
            </a:r>
          </a:p>
          <a:p>
            <a:r>
              <a:rPr lang="ru-RU" b="1" dirty="0" smtClean="0">
                <a:solidFill>
                  <a:srgbClr val="032F04"/>
                </a:solidFill>
              </a:rPr>
              <a:t>г.Волгоград</a:t>
            </a:r>
            <a:endParaRPr lang="ru-RU" b="1" dirty="0">
              <a:solidFill>
                <a:srgbClr val="032F04"/>
              </a:solidFill>
            </a:endParaRPr>
          </a:p>
        </p:txBody>
      </p:sp>
      <p:pic>
        <p:nvPicPr>
          <p:cNvPr id="5" name="Рисунок 4" descr="Логотип Помогать просто м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04664"/>
            <a:ext cx="5023104" cy="445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ДАЛЬНЕЙШЕЕ РАЗВИТИЕ </a:t>
            </a:r>
            <a:r>
              <a:rPr lang="ru-RU" b="1" dirty="0" smtClean="0"/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Проект «Игра «Помогать просто» можно расширять  по нескольким направлениям:</a:t>
            </a:r>
          </a:p>
          <a:p>
            <a:pPr lvl="0"/>
            <a:r>
              <a:rPr lang="ru-RU" dirty="0"/>
              <a:t>С</a:t>
            </a:r>
            <a:r>
              <a:rPr lang="ru-RU" dirty="0" smtClean="0"/>
              <a:t> имеющимися комплектами игр охватить </a:t>
            </a:r>
            <a:r>
              <a:rPr lang="ru-RU" dirty="0"/>
              <a:t>другие </a:t>
            </a:r>
            <a:r>
              <a:rPr lang="ru-RU" dirty="0" smtClean="0"/>
              <a:t>классы школ, в которых уже проводились обучающие игротеки.</a:t>
            </a:r>
            <a:endParaRPr lang="ru-RU" dirty="0"/>
          </a:p>
          <a:p>
            <a:pPr lvl="0"/>
            <a:r>
              <a:rPr lang="ru-RU" dirty="0"/>
              <a:t>Провести игротеки и в других школах </a:t>
            </a:r>
            <a:r>
              <a:rPr lang="ru-RU" dirty="0" smtClean="0"/>
              <a:t>города Волгограда.</a:t>
            </a:r>
            <a:endParaRPr lang="ru-RU" dirty="0"/>
          </a:p>
          <a:p>
            <a:pPr lvl="0"/>
            <a:r>
              <a:rPr lang="ru-RU" dirty="0"/>
              <a:t>Провести игротеки для других групп населения.</a:t>
            </a:r>
          </a:p>
          <a:p>
            <a:pPr lvl="0"/>
            <a:r>
              <a:rPr lang="ru-RU" dirty="0"/>
              <a:t>Добавить новые карточки в «Помогать просто», т.е. расширить саму игру. Например, ввести карты новых мероприятий и/или направлений. Или добавить новые события, предметы и т.д., влияющие на ход игры.</a:t>
            </a:r>
          </a:p>
          <a:p>
            <a:pPr lvl="0"/>
            <a:r>
              <a:rPr lang="ru-RU" dirty="0"/>
              <a:t>Создать группу в социальных сетях и организовывать регулярные игровые встречи. Можно там же вести рейтинг лучших игроков.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любом случае игра, даже оставленная без изменений, будет использоваться несколько лет, благодаря процедуре </a:t>
            </a:r>
            <a:r>
              <a:rPr lang="ru-RU" dirty="0" err="1"/>
              <a:t>ламинирования</a:t>
            </a:r>
            <a:r>
              <a:rPr lang="ru-RU" dirty="0"/>
              <a:t> игровых элементов.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Привлечь подростков в активный  досуг и создать условия для развития  творческих, познавательных  и коммуникативных способностей 200-250 подростков  путем обучения  авторской настольной  игре на добровольческую тематику «Помогать просто» и проведения </a:t>
            </a:r>
            <a:r>
              <a:rPr lang="ru-RU" b="1" dirty="0" smtClean="0"/>
              <a:t>открытого </a:t>
            </a:r>
            <a:r>
              <a:rPr lang="ru-RU" b="1" dirty="0"/>
              <a:t>турнира.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17646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800" dirty="0"/>
              <a:t>Изготовить настольную игру «Помогать просто» в количестве 13 штук.</a:t>
            </a:r>
          </a:p>
          <a:p>
            <a:pPr lvl="0"/>
            <a:r>
              <a:rPr lang="ru-RU" sz="3800" dirty="0"/>
              <a:t>Составить график обучающих игротек по согласованию со школами </a:t>
            </a:r>
            <a:r>
              <a:rPr lang="ru-RU" sz="3800" dirty="0" smtClean="0"/>
              <a:t>города Волгограда.</a:t>
            </a:r>
            <a:endParaRPr lang="ru-RU" sz="3800" dirty="0"/>
          </a:p>
          <a:p>
            <a:pPr lvl="0"/>
            <a:r>
              <a:rPr lang="ru-RU" sz="3800" dirty="0"/>
              <a:t>Обучить игре в общей сложности 200-250 учащихся школ </a:t>
            </a:r>
            <a:r>
              <a:rPr lang="ru-RU" sz="3800" dirty="0" smtClean="0"/>
              <a:t>города Волгограда с </a:t>
            </a:r>
            <a:r>
              <a:rPr lang="ru-RU" sz="3800" dirty="0"/>
              <a:t>помощью волонтеров из инициативной группы.</a:t>
            </a:r>
          </a:p>
          <a:p>
            <a:pPr lvl="0"/>
            <a:r>
              <a:rPr lang="ru-RU" sz="3800" dirty="0"/>
              <a:t>Создать условия для совершенствования игровых навыков в свободное от учебы время в подростково-молодежных клубах </a:t>
            </a:r>
            <a:r>
              <a:rPr lang="ru-RU" sz="3800" dirty="0" smtClean="0"/>
              <a:t>города </a:t>
            </a:r>
            <a:r>
              <a:rPr lang="ru-RU" sz="3800" dirty="0"/>
              <a:t>Волгограда.</a:t>
            </a:r>
          </a:p>
          <a:p>
            <a:pPr lvl="0"/>
            <a:r>
              <a:rPr lang="ru-RU" sz="3800" dirty="0"/>
              <a:t>Проинформировать подростков о возможности посещения подростково-молодежных клубов</a:t>
            </a:r>
          </a:p>
          <a:p>
            <a:pPr lvl="0"/>
            <a:r>
              <a:rPr lang="ru-RU" sz="3800" dirty="0"/>
              <a:t>Организовать турнир  по игре «Помогать просто» среди обученных подростков (предположительно на 48-60 участников</a:t>
            </a:r>
            <a:r>
              <a:rPr lang="ru-RU" sz="3800" dirty="0" smtClean="0"/>
              <a:t>)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08520" y="620688"/>
            <a:ext cx="8795320" cy="568863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	</a:t>
            </a:r>
            <a:r>
              <a:rPr lang="ru-RU" sz="3400" dirty="0"/>
              <a:t>Инициативная группа </a:t>
            </a:r>
            <a:r>
              <a:rPr lang="ru-RU" sz="3400" dirty="0" smtClean="0"/>
              <a:t>проекта </a:t>
            </a:r>
            <a:r>
              <a:rPr lang="ru-RU" sz="3400" dirty="0"/>
              <a:t>разработала настольную игру «Помогать просто» на добровольческую тематику, создание которой  позволит  провести на базе школ </a:t>
            </a:r>
            <a:r>
              <a:rPr lang="ru-RU" sz="3400" dirty="0" smtClean="0"/>
              <a:t>Волгограда обучение </a:t>
            </a:r>
            <a:r>
              <a:rPr lang="ru-RU" sz="3400" dirty="0"/>
              <a:t>более двухсот подростков грамотному и полезному досугу. </a:t>
            </a:r>
          </a:p>
          <a:p>
            <a:pPr>
              <a:buNone/>
            </a:pPr>
            <a:r>
              <a:rPr lang="ru-RU" sz="3400" dirty="0" smtClean="0"/>
              <a:t>   	</a:t>
            </a:r>
            <a:r>
              <a:rPr lang="ru-RU" sz="3400" dirty="0"/>
              <a:t>	Играя в «Помогать просто», школьники не только будут развивать необходимые навыки для активной социальной жизни, но и познакомятся с направлениями волонтерской деятельности и узнают в каких мероприятиях можно принять участие в качестве волонтера. Это может предпосылкой к присоединению к большой команде добровольцев Волгоградской области.  Кроме организованных массовых обучающих игротек  будет созданы условия для отработки  игровых навыков и умений в свободное от учебы время на базе подростково-молодежных клубов </a:t>
            </a:r>
            <a:r>
              <a:rPr lang="ru-RU" sz="3400" dirty="0" smtClean="0"/>
              <a:t>города. 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В завершении проекта будет организован турнир по игре «Помогать просто», где лучшие игроки районных школ (предположительно 48-60 человек) смогут побороться за призовые места</a:t>
            </a:r>
            <a:r>
              <a:rPr lang="ru-RU" sz="3400" dirty="0" smtClean="0"/>
              <a:t>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Немного о самой игре: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07342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Игра «Помогать просто» рассчитана на компанию от 2 до 6 человек. Рекомендуемый возраст игроков 12-99 лет.</a:t>
            </a:r>
          </a:p>
          <a:p>
            <a:pPr>
              <a:buNone/>
            </a:pPr>
            <a:r>
              <a:rPr lang="ru-RU" i="1" dirty="0"/>
              <a:t> </a:t>
            </a:r>
            <a:endParaRPr lang="ru-RU" b="1" dirty="0"/>
          </a:p>
          <a:p>
            <a:r>
              <a:rPr lang="ru-RU" dirty="0"/>
              <a:t>По сюжету каждый игрок становится добровольцем, получает волонтерскую книжку и начинает посещать два молодежных волонтерских центра (в дальнейшем игрок может вступить и в третий центр на определенных условиях). В течение игры волонтер участвует в мероприятиях определенных добровольческих направлений (всего их в игре представлено одиннадцать), собирая соответствующие карточки на игровом планшете. За завершенные дела игрок получает жетоны добрых дел, которые помещает в волонтерскую книжку. Побеждает игрок, набравший больше жетонов добрых дел. Но сделать это не так просто, ведь провести мероприятие могут помешать плохая погода или другие непредвиденные </a:t>
            </a:r>
            <a:r>
              <a:rPr lang="ru-RU" dirty="0" smtClean="0"/>
              <a:t>ситуации.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лежит в коробке с игрой: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00600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 smtClean="0"/>
              <a:t>6 </a:t>
            </a:r>
            <a:r>
              <a:rPr lang="ru-RU" dirty="0"/>
              <a:t>игровых планшетов с двумя волонтерскими центрами;</a:t>
            </a:r>
          </a:p>
          <a:p>
            <a:pPr lvl="0" fontAlgn="base"/>
            <a:r>
              <a:rPr lang="ru-RU" dirty="0" smtClean="0"/>
              <a:t>2 </a:t>
            </a:r>
            <a:r>
              <a:rPr lang="ru-RU" dirty="0"/>
              <a:t>дополнительных волонтерских центра;</a:t>
            </a:r>
          </a:p>
          <a:p>
            <a:pPr lvl="0" fontAlgn="base"/>
            <a:r>
              <a:rPr lang="ru-RU" dirty="0"/>
              <a:t>6 планшетов, символизирующих личную книжку волонтера;</a:t>
            </a:r>
          </a:p>
          <a:p>
            <a:pPr lvl="0" fontAlgn="base"/>
            <a:r>
              <a:rPr lang="ru-RU" dirty="0" smtClean="0"/>
              <a:t>6 подсказок по фазам хода для игроков;</a:t>
            </a:r>
            <a:endParaRPr lang="ru-RU" dirty="0"/>
          </a:p>
          <a:p>
            <a:pPr lvl="0" fontAlgn="base"/>
            <a:r>
              <a:rPr lang="ru-RU" dirty="0"/>
              <a:t>20 специальных карт;</a:t>
            </a:r>
          </a:p>
          <a:p>
            <a:pPr lvl="0" fontAlgn="base"/>
            <a:r>
              <a:rPr lang="ru-RU" dirty="0"/>
              <a:t>82 карты с мероприятиями по основным добровольческим </a:t>
            </a:r>
            <a:r>
              <a:rPr lang="ru-RU" dirty="0" smtClean="0"/>
              <a:t>направлениям</a:t>
            </a:r>
            <a:r>
              <a:rPr lang="ru-RU" dirty="0"/>
              <a:t>.</a:t>
            </a:r>
          </a:p>
          <a:p>
            <a:pPr lvl="0" fontAlgn="base"/>
            <a:r>
              <a:rPr lang="ru-RU" dirty="0"/>
              <a:t>Жетоны добрых дел (55 штук);</a:t>
            </a:r>
          </a:p>
          <a:p>
            <a:pPr lvl="0" fontAlgn="base"/>
            <a:r>
              <a:rPr lang="ru-RU" dirty="0"/>
              <a:t>1 маркер сухого стирания;</a:t>
            </a:r>
          </a:p>
          <a:p>
            <a:pPr lvl="0" fontAlgn="base"/>
            <a:r>
              <a:rPr lang="ru-RU" dirty="0"/>
              <a:t>Правила игры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Какие направления добровольческой деятельности мы включили в игру: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32859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Событийное </a:t>
            </a:r>
            <a:r>
              <a:rPr lang="ru-RU" sz="2600" dirty="0" err="1" smtClean="0"/>
              <a:t>волонтерство</a:t>
            </a:r>
            <a:endParaRPr lang="ru-RU" sz="2600" dirty="0" smtClean="0"/>
          </a:p>
          <a:p>
            <a:r>
              <a:rPr lang="ru-RU" sz="2600" dirty="0" smtClean="0"/>
              <a:t>Волонтеры Победы (патриотическое </a:t>
            </a:r>
            <a:r>
              <a:rPr lang="ru-RU" sz="2600" dirty="0" err="1" smtClean="0"/>
              <a:t>волонтерство</a:t>
            </a:r>
            <a:r>
              <a:rPr lang="ru-RU" sz="2600" dirty="0" smtClean="0"/>
              <a:t>)</a:t>
            </a:r>
          </a:p>
          <a:p>
            <a:r>
              <a:rPr lang="ru-RU" sz="2600" dirty="0" smtClean="0"/>
              <a:t>Социальное </a:t>
            </a:r>
            <a:r>
              <a:rPr lang="ru-RU" sz="2600" dirty="0" err="1" smtClean="0"/>
              <a:t>волонтерство</a:t>
            </a:r>
            <a:r>
              <a:rPr lang="ru-RU" sz="2600" dirty="0" smtClean="0"/>
              <a:t>  </a:t>
            </a:r>
          </a:p>
          <a:p>
            <a:r>
              <a:rPr lang="ru-RU" sz="2600" dirty="0" smtClean="0"/>
              <a:t>Экологическое </a:t>
            </a:r>
            <a:r>
              <a:rPr lang="ru-RU" sz="2600" dirty="0" err="1" smtClean="0"/>
              <a:t>волонтерство</a:t>
            </a:r>
            <a:endParaRPr lang="ru-RU" sz="2600" dirty="0" smtClean="0"/>
          </a:p>
          <a:p>
            <a:r>
              <a:rPr lang="ru-RU" sz="2600" dirty="0" smtClean="0"/>
              <a:t>Волонтеры городской среды </a:t>
            </a:r>
          </a:p>
          <a:p>
            <a:r>
              <a:rPr lang="ru-RU" sz="2600" dirty="0" smtClean="0"/>
              <a:t>Культурное </a:t>
            </a:r>
            <a:r>
              <a:rPr lang="ru-RU" sz="2600" dirty="0" err="1" smtClean="0"/>
              <a:t>волонтерство</a:t>
            </a:r>
            <a:r>
              <a:rPr lang="ru-RU" sz="2600" dirty="0" smtClean="0"/>
              <a:t> (</a:t>
            </a:r>
            <a:r>
              <a:rPr lang="ru-RU" sz="2600" dirty="0" err="1" smtClean="0"/>
              <a:t>Арт-волонтерство</a:t>
            </a:r>
            <a:r>
              <a:rPr lang="ru-RU" sz="2600" dirty="0" smtClean="0"/>
              <a:t>)</a:t>
            </a:r>
          </a:p>
          <a:p>
            <a:r>
              <a:rPr lang="ru-RU" sz="2600" dirty="0" smtClean="0"/>
              <a:t>Волонтеры чрезвычайных ситуаций</a:t>
            </a:r>
          </a:p>
          <a:p>
            <a:r>
              <a:rPr lang="ru-RU" sz="2600" dirty="0" smtClean="0"/>
              <a:t>Медицинское </a:t>
            </a:r>
            <a:r>
              <a:rPr lang="ru-RU" sz="2600" dirty="0" err="1" smtClean="0"/>
              <a:t>волонтерство</a:t>
            </a:r>
            <a:endParaRPr lang="ru-RU" sz="2600" dirty="0" smtClean="0"/>
          </a:p>
          <a:p>
            <a:r>
              <a:rPr lang="ru-RU" sz="2600" dirty="0" smtClean="0"/>
              <a:t>Корпоративное </a:t>
            </a:r>
            <a:r>
              <a:rPr lang="ru-RU" sz="2600" dirty="0" err="1" smtClean="0"/>
              <a:t>волонтерство</a:t>
            </a:r>
            <a:endParaRPr lang="ru-RU" sz="2600" dirty="0" smtClean="0"/>
          </a:p>
          <a:p>
            <a:r>
              <a:rPr lang="ru-RU" sz="2600" dirty="0" smtClean="0"/>
              <a:t>«Серебряное» </a:t>
            </a:r>
            <a:r>
              <a:rPr lang="ru-RU" sz="2600" dirty="0" err="1" smtClean="0"/>
              <a:t>волонтерство</a:t>
            </a:r>
            <a:endParaRPr lang="ru-RU" sz="2600" dirty="0" smtClean="0"/>
          </a:p>
          <a:p>
            <a:pPr fontAlgn="base"/>
            <a:r>
              <a:rPr lang="ru-RU" sz="2600" dirty="0" smtClean="0"/>
              <a:t>Инклюзивное </a:t>
            </a:r>
            <a:r>
              <a:rPr lang="ru-RU" sz="2600" dirty="0" err="1" smtClean="0"/>
              <a:t>волонтерство</a:t>
            </a:r>
            <a:endParaRPr lang="ru-RU" sz="2600" dirty="0" smtClean="0"/>
          </a:p>
          <a:p>
            <a:pPr fontAlgn="base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элементы:</a:t>
            </a:r>
            <a:endParaRPr lang="ru-RU" dirty="0"/>
          </a:p>
        </p:txBody>
      </p:sp>
      <p:pic>
        <p:nvPicPr>
          <p:cNvPr id="7" name="Содержимое 6" descr="волонтерская книжка с сердечкам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2765645" cy="1988929"/>
          </a:xfrm>
        </p:spPr>
      </p:pic>
      <p:pic>
        <p:nvPicPr>
          <p:cNvPr id="8" name="Рисунок 7" descr="Две основные двери джипе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196752"/>
            <a:ext cx="2781480" cy="1960495"/>
          </a:xfrm>
          <a:prstGeom prst="rect">
            <a:avLst/>
          </a:prstGeom>
        </p:spPr>
      </p:pic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420888"/>
            <a:ext cx="3382957" cy="2376264"/>
          </a:xfrm>
          <a:prstGeom prst="rect">
            <a:avLst/>
          </a:prstGeom>
        </p:spPr>
      </p:pic>
      <p:pic>
        <p:nvPicPr>
          <p:cNvPr id="9" name="Рисунок 8" descr="карты в рук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717032"/>
            <a:ext cx="2625002" cy="2074440"/>
          </a:xfrm>
          <a:prstGeom prst="rect">
            <a:avLst/>
          </a:prstGeom>
        </p:spPr>
      </p:pic>
      <p:pic>
        <p:nvPicPr>
          <p:cNvPr id="10" name="Рисунок 9" descr="задник 1 ш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356992"/>
            <a:ext cx="1794059" cy="251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_11956_oboi_svetlo_zelenaja_abstrakcij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 окончании проекта более 200 подростков будут знать, где и как можно с удовольствием и с пользой для себя и учебы провести свободное время, проявить и развить свои способности. Также они увидят что «живое» общение несравнимо интереснее безликих компьютерных игр.   </a:t>
            </a:r>
          </a:p>
          <a:p>
            <a:r>
              <a:rPr lang="ru-RU" dirty="0"/>
              <a:t>Наряду с играми,  ребята познакомятся с понятием «</a:t>
            </a:r>
            <a:r>
              <a:rPr lang="ru-RU" dirty="0" err="1"/>
              <a:t>волонтерство</a:t>
            </a:r>
            <a:r>
              <a:rPr lang="ru-RU" dirty="0"/>
              <a:t>» и  присоединятся к добровольческому движению Волгоградской области. А районный турнир для 48-60 лучших игроков станет отличной возможностью проявить себя, завести новые знакомства  и получить яркие эмоции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Реализация проекта поможет подросткам наладить настоящее, «живое» общение и завязать новые знакомства, познакомит с понятием «</a:t>
            </a:r>
            <a:r>
              <a:rPr lang="ru-RU" dirty="0" err="1" smtClean="0"/>
              <a:t>волонтерство</a:t>
            </a:r>
            <a:r>
              <a:rPr lang="ru-RU" dirty="0" smtClean="0"/>
              <a:t>» и откроет для ребят безопасные места для полезного и интересного отдыха независимо от времени года и погодных условий, где ребята смогут продолжать развивать свои способности. Также произойдет укрепление связи системы образования и молодежной политики.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513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 проекта:</vt:lpstr>
      <vt:lpstr>Задачи:</vt:lpstr>
      <vt:lpstr>Слайд 4</vt:lpstr>
      <vt:lpstr>Немного о самой игре: </vt:lpstr>
      <vt:lpstr>Что лежит в коробке с игрой:</vt:lpstr>
      <vt:lpstr>Какие направления добровольческой деятельности мы включили в игру:</vt:lpstr>
      <vt:lpstr>Игровые элементы:</vt:lpstr>
      <vt:lpstr>Ожидаемые результаты:</vt:lpstr>
      <vt:lpstr>ДАЛЬНЕЙШЕЕ РАЗВИТИЕ ПРОЕКТА: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6</cp:revision>
  <dcterms:created xsi:type="dcterms:W3CDTF">2019-06-17T09:57:52Z</dcterms:created>
  <dcterms:modified xsi:type="dcterms:W3CDTF">2019-06-17T10:48:48Z</dcterms:modified>
</cp:coreProperties>
</file>