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3" r:id="rId9"/>
    <p:sldId id="264" r:id="rId10"/>
    <p:sldId id="265" r:id="rId11"/>
    <p:sldId id="267" r:id="rId12"/>
    <p:sldId id="268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5616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7CC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8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0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0"/>
            <a:ext cx="9262025" cy="694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 descr="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850" y="3235699"/>
            <a:ext cx="3375276" cy="35485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Праздник для волонтеров 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740400" y="838125"/>
            <a:ext cx="8203800" cy="123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Мы стараемся превратить уборку в праздник, вызвать эмоциональный отклик, затронуть чувствительные струны души, показать каждому, что и от него много зависит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740400" y="3733725"/>
            <a:ext cx="4710000" cy="31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2017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году у нас прошло </a:t>
            </a: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четыре вечерних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концерта, </a:t>
            </a: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четыре экскурсии по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острову Ольхон и </a:t>
            </a: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Малому Морю, конкурсы номеров для капустника, фото и видео конкурсы. Каждый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день у наших волонтеров был насыщен работой и отдыхом!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9" name="Shape 169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1993599"/>
            <a:ext cx="2013480" cy="3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740400" y="1904925"/>
            <a:ext cx="8203800" cy="15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Это действительно большой праздник. В конце каждого дня участники вместе отдыхают: мы проводим для всех концерты, конкурсы, раздаем подарки, организуем бесплатные экскурсии по острову, в сочетании с прекрасной природой Байкала это оставляет неизгладимое впечатление!</a:t>
            </a:r>
          </a:p>
        </p:txBody>
      </p:sp>
      <p:pic>
        <p:nvPicPr>
          <p:cNvPr id="171" name="Shape 171" descr="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9150" y="939450"/>
            <a:ext cx="1138525" cy="3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 descr="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9150" y="3851850"/>
            <a:ext cx="1138525" cy="30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Партнеры «ПРАЗДНИКА ЧИСТОТЫ»</a:t>
            </a:r>
          </a:p>
          <a:p>
            <a:pPr lvl="0" rtl="0">
              <a:spcBef>
                <a:spcPts val="0"/>
              </a:spcBef>
              <a:buNone/>
            </a:pPr>
            <a:endParaRPr sz="2200" b="1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740400" y="1625150"/>
            <a:ext cx="3098700" cy="531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ru" sz="19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Органы государственной власти: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-Администрация </a:t>
            </a: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Ольхонского </a:t>
            </a: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района</a:t>
            </a:r>
            <a:endParaRPr lang="en-US" sz="16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endParaRPr sz="16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-Администрация </a:t>
            </a: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поселка </a:t>
            </a: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Хужир</a:t>
            </a:r>
            <a:endParaRPr lang="en-US" sz="16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endParaRPr sz="16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-ФГВУ </a:t>
            </a: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"Заповедное Прибайкалье</a:t>
            </a: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endParaRPr lang="en-US" sz="16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endParaRPr sz="16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-Министерство </a:t>
            </a:r>
            <a:endParaRPr lang="en-US" sz="16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природных </a:t>
            </a: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ресурсов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и экологии Иркутской области</a:t>
            </a:r>
          </a:p>
          <a:p>
            <a:pPr lvl="0" rtl="0">
              <a:spcBef>
                <a:spcPts val="0"/>
              </a:spcBef>
              <a:buNone/>
            </a:pPr>
            <a:endParaRPr sz="1900" dirty="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0" name="Shape 190" descr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925" y="96960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 descr="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799" y="885962"/>
            <a:ext cx="1138525" cy="3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799" y="1251237"/>
            <a:ext cx="1138525" cy="3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4079600" y="1625150"/>
            <a:ext cx="5216700" cy="620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Эксперты:</a:t>
            </a:r>
          </a:p>
          <a:p>
            <a:pPr lvl="0"/>
            <a:r>
              <a:rPr lang="ru-RU" sz="1600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-</a:t>
            </a:r>
            <a:r>
              <a:rPr lang="ru-RU" sz="1600" dirty="0" err="1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Абаринова</a:t>
            </a:r>
            <a:r>
              <a:rPr lang="ru-RU" sz="1600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Нина Геннадьевна - заместитель министра природных ресурсов и экологии Иркутской области;</a:t>
            </a:r>
          </a:p>
          <a:p>
            <a:pPr lvl="0"/>
            <a:r>
              <a:rPr lang="ru-RU" sz="1600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-Ступина </a:t>
            </a:r>
            <a:r>
              <a:rPr lang="ru-RU" sz="1600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Наталья Сергеевна  -отдел экологии г</a:t>
            </a:r>
            <a:r>
              <a:rPr lang="ru-RU" sz="1600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. Иркутска.</a:t>
            </a:r>
          </a:p>
          <a:p>
            <a:pPr lvl="0"/>
            <a:endParaRPr lang="ru-RU" sz="1600" b="1" dirty="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800" b="1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Спонсоры</a:t>
            </a:r>
            <a:r>
              <a:rPr lang="ru" sz="18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Бюро экскурсий «Душа Ольхона»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Отель </a:t>
            </a: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«Байкалов острог»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Турбаза «Первая экспедиция»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Туристическая компания </a:t>
            </a: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«Байкал Терра»</a:t>
            </a:r>
            <a:endParaRPr lang="ru" sz="16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Общественная Организация «Клуб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Губерния»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Проект </a:t>
            </a:r>
            <a:r>
              <a:rPr lang="ru" sz="16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«Планета Байкал</a:t>
            </a:r>
            <a:r>
              <a:rPr lang="ru" sz="16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» и другие.</a:t>
            </a:r>
            <a:endParaRPr lang="ru" sz="16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800" dirty="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F89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 descr="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692950" y="161925"/>
            <a:ext cx="8336700" cy="250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г. Иркутск, ИРЭОО «Мой Байкал»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Николаева Надежда, тел. 89149013135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эл. почта: nadia_108@mail.ru</a:t>
            </a:r>
          </a:p>
          <a:p>
            <a:pPr lvl="0" algn="ctr" rtl="0">
              <a:spcBef>
                <a:spcPts val="0"/>
              </a:spcBef>
              <a:buNone/>
            </a:pPr>
            <a:endParaRPr sz="2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Наша группа: https://www.facebook.com/groups/48282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4695123947/</a:t>
            </a:r>
          </a:p>
          <a:p>
            <a:pPr lvl="0" rtl="0">
              <a:spcBef>
                <a:spcPts val="0"/>
              </a:spcBef>
              <a:buNone/>
            </a:pPr>
            <a:endParaRPr sz="2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Акция «ПРАЗДНИК ЧИСТОТЫ»</a:t>
            </a:r>
          </a:p>
          <a:p>
            <a:pPr lvl="0" rtl="0">
              <a:spcBef>
                <a:spcPts val="0"/>
              </a:spcBef>
              <a:buNone/>
            </a:pPr>
            <a:endParaRPr sz="2200" b="1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" name="Shape 60"/>
          <p:cNvSpPr txBox="1"/>
          <p:nvPr/>
        </p:nvSpPr>
        <p:spPr>
          <a:xfrm>
            <a:off x="740400" y="914325"/>
            <a:ext cx="8203800" cy="244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 2000 г. побережье Байкала испытывало огромные антропогенные нагрузки от нашествия горожан летом. Уничтожение уникальных природных ландшафтов, сокращение популяций редких видов животных,разрушение природной среды, выброс мусора — так выглядит Байкал сейчас, некогда священное для местного населения озеро.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740400" y="4369075"/>
            <a:ext cx="4774200" cy="274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Трудно остаться в стороне, когда проблема мусора на </a:t>
            </a:r>
            <a:r>
              <a:rPr lang="ru-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Байкале </a:t>
            </a: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стоит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так остро. Мы решили внести свой вклад в сохранение чистоты </a:t>
            </a: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и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оказать посильную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помощь в уборке мусора.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740400" y="2976825"/>
            <a:ext cx="5189100" cy="153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Озеро </a:t>
            </a:r>
            <a:r>
              <a:rPr lang="ru" sz="2200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Байкал</a:t>
            </a:r>
            <a:endParaRPr lang="ru" sz="2200" dirty="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2200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в летнее время буквально задыхается от наплыва мусора. </a:t>
            </a:r>
          </a:p>
        </p:txBody>
      </p:sp>
      <p:pic>
        <p:nvPicPr>
          <p:cNvPr id="63" name="Shape 63" descr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7299" y="309025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 descr="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3374" y="3242649"/>
            <a:ext cx="4144550" cy="33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 descr="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775" y="3090249"/>
            <a:ext cx="3293659" cy="36153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Акция «ПРАЗДНИК ЧИСТОТЫ»</a:t>
            </a:r>
          </a:p>
          <a:p>
            <a:pPr lvl="0" rtl="0">
              <a:spcBef>
                <a:spcPts val="0"/>
              </a:spcBef>
              <a:buNone/>
            </a:pPr>
            <a:endParaRPr sz="2200" b="1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740400" y="914325"/>
            <a:ext cx="8203800" cy="78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ct val="50000"/>
            </a:pP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Территория охвата проекта — </a:t>
            </a:r>
            <a:r>
              <a:rPr lang="ru-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побережье озера Байкал,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остров </a:t>
            </a: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Ольхон,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пролив </a:t>
            </a: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Малое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море</a:t>
            </a: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2" name="Shape 72"/>
          <p:cNvSpPr txBox="1"/>
          <p:nvPr/>
        </p:nvSpPr>
        <p:spPr>
          <a:xfrm>
            <a:off x="740400" y="1981125"/>
            <a:ext cx="8203800" cy="78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Проводится ежегодно в начале июня уже </a:t>
            </a:r>
            <a:r>
              <a:rPr lang="ru-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шесть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лет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2013-201</a:t>
            </a:r>
            <a:r>
              <a:rPr lang="en-US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гг.,и </a:t>
            </a: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длится пять дней</a:t>
            </a: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740400" y="2971725"/>
            <a:ext cx="4775700" cy="15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Ежегодно принимает участие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300-500 </a:t>
            </a: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человек. В основном это волонтеры из Иркутска и области</a:t>
            </a: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740400" y="4648125"/>
            <a:ext cx="5446800" cy="14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Акция проводится на привлеченные средства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спонсоров и неравнодушных граждан</a:t>
            </a: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" name="Shape 75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21459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47367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 descr="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7299" y="309025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 descr="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7299" y="956650"/>
            <a:ext cx="1462574" cy="57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Цели и задачи «ПРАЗДНИКА ЧИСТОТЫ»</a:t>
            </a:r>
          </a:p>
          <a:p>
            <a:pPr lvl="0" rtl="0">
              <a:spcBef>
                <a:spcPts val="0"/>
              </a:spcBef>
              <a:buNone/>
            </a:pPr>
            <a:endParaRPr sz="2200" b="1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" name="Shape 84"/>
          <p:cNvSpPr txBox="1"/>
          <p:nvPr/>
        </p:nvSpPr>
        <p:spPr>
          <a:xfrm>
            <a:off x="740400" y="914325"/>
            <a:ext cx="8203800" cy="18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Главная цель акции:</a:t>
            </a:r>
          </a:p>
          <a:p>
            <a:pPr lvl="0"/>
            <a:r>
              <a:rPr lang="ru-RU" sz="1800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уборка  </a:t>
            </a:r>
            <a:r>
              <a:rPr lang="ru-RU" sz="1800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мусора </a:t>
            </a:r>
            <a:r>
              <a:rPr lang="ru-RU" sz="1800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на побережье оз. Байкал </a:t>
            </a:r>
            <a:r>
              <a:rPr lang="ru-RU" sz="1800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с привлечением волонтеров и местных жителей с использованием селективного сбора мусора, а также формирование экологической культуры у туристов, посещающих Байкал и местного населения</a:t>
            </a:r>
            <a:endParaRPr sz="1800" dirty="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740400" y="2509225"/>
            <a:ext cx="8074500" cy="380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Задачи: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на регулярной основе осуществлять уборку </a:t>
            </a: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побережья оз.Байкал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наладить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селективный сбор мусора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сформировать у местных жителей и туристов ответственное отношение к окружающей среде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способствовать воспитанию и развитию экологического мышления, навыков бережного отношения к природе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объединить усилия туристов и волонтеров для практического участия в улучшении природопользования и в сохранении природных ландшафтов озера Байкал</a:t>
            </a: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" name="Shape 86" descr="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8205" y="2813924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 descr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27299" y="1362625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 descr="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9150" y="3401050"/>
            <a:ext cx="1138525" cy="3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 descr="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8205" y="39849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9150" y="4848850"/>
            <a:ext cx="1138525" cy="3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 descr="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8205" y="5633324"/>
            <a:ext cx="2013480" cy="3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 descr="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349" y="3244300"/>
            <a:ext cx="3623623" cy="32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Что мы делаем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740400" y="914325"/>
            <a:ext cx="8203800" cy="78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Собираем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волонтеров </a:t>
            </a:r>
            <a:r>
              <a:rPr lang="ru" sz="22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из </a:t>
            </a:r>
            <a:r>
              <a:rPr lang="ru" sz="22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Иркутска и области</a:t>
            </a:r>
            <a:endParaRPr lang="ru"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740400" y="1904925"/>
            <a:ext cx="8203800" cy="78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Обеспечиваем доставку волонтеров туда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и обратно из Иркутска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740400" y="3809925"/>
            <a:ext cx="4775700" cy="123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Обеспечиваем иногородних дешевым жильем (около 300 рублей в сутки)</a:t>
            </a: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740400" y="5105325"/>
            <a:ext cx="5446800" cy="14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Проводим рекламную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кампанию проекта на районном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и региональном уровне</a:t>
            </a: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" name="Shape 102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19935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3898199"/>
            <a:ext cx="2013480" cy="3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740400" y="2895525"/>
            <a:ext cx="8203800" cy="78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Оснащаем волонтеров инвентарем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2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(лопатами, мешками, перчатками)</a:t>
            </a:r>
          </a:p>
        </p:txBody>
      </p:sp>
      <p:pic>
        <p:nvPicPr>
          <p:cNvPr id="105" name="Shape 105" descr="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9150" y="1015650"/>
            <a:ext cx="1138525" cy="3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9150" y="3013650"/>
            <a:ext cx="1138525" cy="3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0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6750" y="5230675"/>
            <a:ext cx="1138525" cy="30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 descr="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6724" y="3090249"/>
            <a:ext cx="3384884" cy="34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Основные результаты «ПРАЗДНИКА ЧИСТОТЫ» 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740400" y="914325"/>
            <a:ext cx="8203800" cy="132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2013 год: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 убрали все окрестности поселка Хужир и заливы по острову,1200 мешков собрано, это два 18-ти тонных мусоровоза</a:t>
            </a:r>
          </a:p>
          <a:p>
            <a:pPr lvl="0" rtl="0">
              <a:spcBef>
                <a:spcPts val="0"/>
              </a:spcBef>
              <a:buNone/>
            </a:pPr>
            <a:endParaRPr sz="18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740400" y="1752525"/>
            <a:ext cx="8203800" cy="17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2014 год: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убрали последствия застарелой свалки за поселком Хужир и так же заливы по острову — основные места остановок туристов, всего собрали 1500 мешков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740400" y="2895525"/>
            <a:ext cx="4943700" cy="25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2015 год: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 2500 мешков мусора собраны, две крупные стихийные свалки в Ялге и Маломорце — убраны частично. Впервые достаточно успешно проведен раздельный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сбор мусора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740400" y="4724325"/>
            <a:ext cx="4634100" cy="17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2016 год: 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собрали 2974 мешка мусора, две крупные стихийные свалки в Ялге и Маломорце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— ликвидированы. Так же проведен раздельный сбор мусора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8" name="Shape 118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18411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48129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7299" y="301405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7299" y="956650"/>
            <a:ext cx="1462574" cy="57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Основные результаты «ПРАЗДНИКА ЧИСТОТЫ» 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740400" y="914324"/>
            <a:ext cx="8203800" cy="48189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ru" sz="1800" b="1" dirty="0" smtClean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2017 </a:t>
            </a:r>
            <a:r>
              <a:rPr lang="ru" sz="1800" b="1" dirty="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год:</a:t>
            </a:r>
            <a:r>
              <a:rPr lang="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lang="ru" sz="18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ru-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акции </a:t>
            </a:r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прошли: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•	на Малом Море 22-28 мая 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•	на о. Ольхон  3-8 июня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•	в. п. Листвянка 27 июля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•	возле п. Шара-</a:t>
            </a:r>
            <a:r>
              <a:rPr lang="ru-RU" sz="1800" dirty="0" err="1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Тогот</a:t>
            </a:r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 5-10 сентября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Уборка прошла в   8 точках на побережье Байкала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- Приняло участие 400 </a:t>
            </a:r>
            <a:r>
              <a:rPr lang="ru-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человек, </a:t>
            </a:r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на 5 дней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-Общий охват акции около 3000 </a:t>
            </a:r>
            <a:r>
              <a:rPr lang="ru-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человек</a:t>
            </a:r>
            <a:endParaRPr lang="ru-RU"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Было собрано 4515 мешков мусора; </a:t>
            </a:r>
            <a:endParaRPr lang="ru-RU" sz="1800" dirty="0" smtClean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ru-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44 </a:t>
            </a:r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рейса грузовых машин (5-20 тонных)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Убраны частично две свалки –возле п. </a:t>
            </a:r>
            <a:r>
              <a:rPr lang="ru-RU" sz="1800" dirty="0" err="1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Маломорец</a:t>
            </a:r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 и в местности Бурун-Хал</a:t>
            </a:r>
          </a:p>
          <a:p>
            <a:pPr lvl="0"/>
            <a:r>
              <a:rPr lang="ru-RU" sz="1800" dirty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Так же проведен раздельный сбор </a:t>
            </a:r>
            <a:r>
              <a:rPr lang="ru-RU" sz="1800" dirty="0" smtClean="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мусора</a:t>
            </a:r>
            <a:endParaRPr lang="ru-RU"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740400" y="4724325"/>
            <a:ext cx="4634100" cy="17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8" name="Shape 118" descr="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8205" y="18411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 descr="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78205" y="48129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27299" y="301405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27299" y="95665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43536"/>
            <a:ext cx="1463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2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Волонтёры «ПРАЗДНИКА ЧИСТОТЫ»</a:t>
            </a:r>
          </a:p>
          <a:p>
            <a:pPr lvl="0" rtl="0">
              <a:spcBef>
                <a:spcPts val="0"/>
              </a:spcBef>
              <a:buNone/>
            </a:pPr>
            <a:endParaRPr sz="2200" b="1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740400" y="914325"/>
            <a:ext cx="8203800" cy="165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У нас потрясающие волонтеры — они душой болеют за Байкал. Они рады, что у них есть возможность помочь в деле защиты Байкала. Каждый хочет быть причастен к делу защиты Байкала, но не знают как. Мы говорим как.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С каким трепетом относятся к этому люди!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4" name="Shape 144" descr="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7299" y="104580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 descr="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9150" y="2806350"/>
            <a:ext cx="1138525" cy="30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9150" y="3247825"/>
            <a:ext cx="1138525" cy="3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740400" y="2666925"/>
            <a:ext cx="8203800" cy="118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При этом люди сами оплачивали свое проживание и питание, организаторы лишь предоставляли бесплатный проезд, некоторые добрались на личных автомобилях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1BFC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Shape 148" descr="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400" y="3932130"/>
            <a:ext cx="7541125" cy="270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 descr="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385" y="3090250"/>
            <a:ext cx="3879938" cy="349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692950" y="238125"/>
            <a:ext cx="8336700" cy="44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200" b="1">
                <a:solidFill>
                  <a:srgbClr val="01BFCB"/>
                </a:solidFill>
                <a:latin typeface="Verdana"/>
                <a:ea typeface="Verdana"/>
                <a:cs typeface="Verdana"/>
                <a:sym typeface="Verdana"/>
              </a:rPr>
              <a:t>Состав волонтеров «ПРАЗДНИКА ЧИСТОТЫ» 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740400" y="914325"/>
            <a:ext cx="8203800" cy="132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В уборке активно участвовали местные жители, представители местных компаний: отелей, туристических баз, учащиеся местной школы и многие другие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740400" y="2345825"/>
            <a:ext cx="8203800" cy="205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Из г. Иркутска– участники проекта«Планета Байкал», представителей научного мира, ФГВУ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«Заповедное Прибайкалье»,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общественной палаты Иркутской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области, администрации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района и бизнес-сообщества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740400" y="4640325"/>
            <a:ext cx="4943700" cy="18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По составу это совершенно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разные люди: студенты, пенсионеры, семьи, все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кому не безразлична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ru" sz="2000">
                <a:solidFill>
                  <a:srgbClr val="00777E"/>
                </a:solidFill>
                <a:latin typeface="Verdana"/>
                <a:ea typeface="Verdana"/>
                <a:cs typeface="Verdana"/>
                <a:sym typeface="Verdana"/>
              </a:rPr>
              <a:t>природа Байкала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0777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8" name="Shape 158" descr="0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8205" y="2450799"/>
            <a:ext cx="2013480" cy="3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 descr="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7299" y="4708250"/>
            <a:ext cx="1462574" cy="57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 descr="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7299" y="956650"/>
            <a:ext cx="1462574" cy="57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793</Words>
  <Application>Microsoft Office PowerPoint</Application>
  <PresentationFormat>Экран (4:3)</PresentationFormat>
  <Paragraphs>127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simple-light-2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Юлия</cp:lastModifiedBy>
  <cp:revision>7</cp:revision>
  <dcterms:modified xsi:type="dcterms:W3CDTF">2018-07-04T23:46:08Z</dcterms:modified>
</cp:coreProperties>
</file>