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"/>
  </p:notesMasterIdLst>
  <p:sldIdLst>
    <p:sldId id="303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0099"/>
    <a:srgbClr val="CC66FF"/>
    <a:srgbClr val="6666FF"/>
    <a:srgbClr val="9999FF"/>
    <a:srgbClr val="740000"/>
    <a:srgbClr val="336600"/>
    <a:srgbClr val="003300"/>
    <a:srgbClr val="FFCC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96" autoAdjust="0"/>
    <p:restoredTop sz="90878" autoAdjust="0"/>
  </p:normalViewPr>
  <p:slideViewPr>
    <p:cSldViewPr>
      <p:cViewPr>
        <p:scale>
          <a:sx n="100" d="100"/>
          <a:sy n="100" d="100"/>
        </p:scale>
        <p:origin x="-1992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9138AFD-99D5-4846-B092-BC6FE6E6CC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335927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55221AA-3668-490A-9D9F-32B21B422145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8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5D5EF-C336-4FDF-BD5A-08F062E829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F2F8-7E7F-44FB-B033-6BDCD78CC6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0CCD6-16DC-44C9-97F5-10C09A5723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912A4-B5DF-4B00-91B8-2DCE1D3F38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56019-BB72-4990-B9BA-5F4943272D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DBE6B-8482-4D16-B614-700E70EB69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43F65-62AD-4B79-A7FB-8EE63A78D3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8C6CF-604F-4915-9BDF-E8C0043DF5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4421B-3A15-47B4-9A2F-FA98DAB1B6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DC097-C4BD-4782-81CA-E0F5BBE22E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9A7D0-644E-42F4-B3CB-268D212DC3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19E92-F0F6-49FE-A16A-04EEDC69F9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EE2E4-26C1-457B-8968-BBFA6B336C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AFC2EA3-898F-4978-A44A-16042FE970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3" r:id="rId2"/>
    <p:sldLayoutId id="2147483662" r:id="rId3"/>
    <p:sldLayoutId id="2147483661" r:id="rId4"/>
    <p:sldLayoutId id="2147483660" r:id="rId5"/>
    <p:sldLayoutId id="2147483659" r:id="rId6"/>
    <p:sldLayoutId id="2147483658" r:id="rId7"/>
    <p:sldLayoutId id="2147483657" r:id="rId8"/>
    <p:sldLayoutId id="2147483656" r:id="rId9"/>
    <p:sldLayoutId id="2147483655" r:id="rId10"/>
    <p:sldLayoutId id="2147483654" r:id="rId11"/>
    <p:sldLayoutId id="2147483653" r:id="rId12"/>
    <p:sldLayoutId id="214748365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контур района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3806715" y="226883"/>
            <a:ext cx="4803885" cy="44213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5" name="Picture 3" descr="герб Ялуторовского района"/>
          <p:cNvPicPr>
            <a:picLocks noChangeAspect="1" noChangeArrowheads="1"/>
          </p:cNvPicPr>
          <p:nvPr/>
        </p:nvPicPr>
        <p:blipFill>
          <a:blip r:embed="rId4" cstate="print">
            <a:extLst/>
          </a:blip>
          <a:srcRect/>
          <a:stretch>
            <a:fillRect/>
          </a:stretch>
        </p:blipFill>
        <p:spPr bwMode="auto">
          <a:xfrm>
            <a:off x="5715000" y="4343400"/>
            <a:ext cx="1093980" cy="169862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3076" name="Picture 4" descr="флаг Ялуторовского района"/>
          <p:cNvPicPr>
            <a:picLocks noChangeAspect="1" noChangeArrowheads="1"/>
          </p:cNvPicPr>
          <p:nvPr/>
        </p:nvPicPr>
        <p:blipFill>
          <a:blip r:embed="rId5" cstate="print">
            <a:extLst/>
          </a:blip>
          <a:srcRect/>
          <a:stretch>
            <a:fillRect/>
          </a:stretch>
        </p:blipFill>
        <p:spPr bwMode="auto">
          <a:xfrm>
            <a:off x="7125855" y="4772891"/>
            <a:ext cx="1743364" cy="116139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92162" name="Picture 2" descr="C:\Documents and Settings\Admin\Рабочий стол\здание администрации Ялуторосвкого района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" y="349250"/>
            <a:ext cx="2590800" cy="17097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pic>
        <p:nvPicPr>
          <p:cNvPr id="92163" name="Picture 3" descr="C:\Documents and Settings\Admin\Рабочий стол\P9240068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16025" y="1752600"/>
            <a:ext cx="2441575" cy="17176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pic>
        <p:nvPicPr>
          <p:cNvPr id="92165" name="Picture 5" descr="http://yalutorovsk-mr.admtyumen.ru/images/yaltaraion/P8170171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25425" y="3138488"/>
            <a:ext cx="2214563" cy="16621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pic>
        <p:nvPicPr>
          <p:cNvPr id="92167" name="Picture 7" descr="http://yalutorovsk-mr.admtyumen.ru/files/yaltaraion/Rotation%20of%20P9030235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981200" y="4470400"/>
            <a:ext cx="1676400" cy="2235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Тема 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Презентация3</Template>
  <TotalTime>3011</TotalTime>
  <Words>1</Words>
  <Application>Microsoft Office PowerPoint</Application>
  <PresentationFormat>Экран (4:3)</PresentationFormat>
  <Paragraphs>1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Татьяна</dc:creator>
  <cp:lastModifiedBy>айболит</cp:lastModifiedBy>
  <cp:revision>207</cp:revision>
  <cp:lastPrinted>1601-01-01T00:00:00Z</cp:lastPrinted>
  <dcterms:created xsi:type="dcterms:W3CDTF">1601-01-01T00:00:00Z</dcterms:created>
  <dcterms:modified xsi:type="dcterms:W3CDTF">2019-06-22T19:21:26Z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