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6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7" r:id="rId18"/>
    <p:sldId id="268" r:id="rId19"/>
    <p:sldId id="269" r:id="rId20"/>
    <p:sldId id="270" r:id="rId21"/>
    <p:sldId id="278" r:id="rId22"/>
    <p:sldId id="280" r:id="rId23"/>
    <p:sldId id="281" r:id="rId24"/>
    <p:sldId id="282" r:id="rId25"/>
    <p:sldId id="279" r:id="rId26"/>
    <p:sldId id="283" r:id="rId27"/>
    <p:sldId id="284" r:id="rId28"/>
    <p:sldId id="285" r:id="rId29"/>
    <p:sldId id="286" r:id="rId30"/>
    <p:sldId id="288" r:id="rId31"/>
    <p:sldId id="287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8064896" cy="6480720"/>
          </a:xfrm>
        </p:spPr>
      </p:pic>
    </p:spTree>
    <p:extLst>
      <p:ext uri="{BB962C8B-B14F-4D97-AF65-F5344CB8AC3E}">
        <p14:creationId xmlns:p14="http://schemas.microsoft.com/office/powerpoint/2010/main" val="1662277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2263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56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0119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15352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17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84556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4118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0" y="2114"/>
            <a:ext cx="9149009" cy="6858000"/>
          </a:xfrm>
        </p:spPr>
      </p:pic>
    </p:spTree>
    <p:extLst>
      <p:ext uri="{BB962C8B-B14F-4D97-AF65-F5344CB8AC3E}">
        <p14:creationId xmlns:p14="http://schemas.microsoft.com/office/powerpoint/2010/main" val="3472272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197" cy="6858000"/>
          </a:xfrm>
        </p:spPr>
      </p:pic>
    </p:spTree>
    <p:extLst>
      <p:ext uri="{BB962C8B-B14F-4D97-AF65-F5344CB8AC3E}">
        <p14:creationId xmlns:p14="http://schemas.microsoft.com/office/powerpoint/2010/main" val="1441235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7305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Объект 3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763" cy="6863898"/>
          </a:xfrm>
        </p:spPr>
      </p:pic>
    </p:spTree>
    <p:extLst>
      <p:ext uri="{BB962C8B-B14F-4D97-AF65-F5344CB8AC3E}">
        <p14:creationId xmlns:p14="http://schemas.microsoft.com/office/powerpoint/2010/main" val="362286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697"/>
          </a:xfrm>
        </p:spPr>
      </p:pic>
    </p:spTree>
    <p:extLst>
      <p:ext uri="{BB962C8B-B14F-4D97-AF65-F5344CB8AC3E}">
        <p14:creationId xmlns:p14="http://schemas.microsoft.com/office/powerpoint/2010/main" val="4263097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78"/>
            <a:ext cx="9172382" cy="6864678"/>
          </a:xfrm>
        </p:spPr>
      </p:pic>
    </p:spTree>
    <p:extLst>
      <p:ext uri="{BB962C8B-B14F-4D97-AF65-F5344CB8AC3E}">
        <p14:creationId xmlns:p14="http://schemas.microsoft.com/office/powerpoint/2010/main" val="10328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921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918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1599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052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635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31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672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000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531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3" y="0"/>
            <a:ext cx="9204283" cy="6858000"/>
          </a:xfrm>
        </p:spPr>
      </p:pic>
    </p:spTree>
    <p:extLst>
      <p:ext uri="{BB962C8B-B14F-4D97-AF65-F5344CB8AC3E}">
        <p14:creationId xmlns:p14="http://schemas.microsoft.com/office/powerpoint/2010/main" val="124686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66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4186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5493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53" y="0"/>
            <a:ext cx="9218753" cy="6858000"/>
          </a:xfrm>
        </p:spPr>
      </p:pic>
    </p:spTree>
    <p:extLst>
      <p:ext uri="{BB962C8B-B14F-4D97-AF65-F5344CB8AC3E}">
        <p14:creationId xmlns:p14="http://schemas.microsoft.com/office/powerpoint/2010/main" val="1713391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959214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02524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2691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7149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12432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0</Words>
  <Application>Microsoft Office PowerPoint</Application>
  <PresentationFormat>Экран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OFFICE2</dc:creator>
  <cp:lastModifiedBy>USER</cp:lastModifiedBy>
  <cp:revision>11</cp:revision>
  <dcterms:created xsi:type="dcterms:W3CDTF">2017-08-16T14:12:32Z</dcterms:created>
  <dcterms:modified xsi:type="dcterms:W3CDTF">2018-05-24T09:25:22Z</dcterms:modified>
</cp:coreProperties>
</file>