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8" r:id="rId1"/>
  </p:sldMasterIdLst>
  <p:notesMasterIdLst>
    <p:notesMasterId r:id="rId12"/>
  </p:notesMasterIdLst>
  <p:sldIdLst>
    <p:sldId id="256" r:id="rId2"/>
    <p:sldId id="286" r:id="rId3"/>
    <p:sldId id="287" r:id="rId4"/>
    <p:sldId id="289" r:id="rId5"/>
    <p:sldId id="292" r:id="rId6"/>
    <p:sldId id="291" r:id="rId7"/>
    <p:sldId id="293" r:id="rId8"/>
    <p:sldId id="294" r:id="rId9"/>
    <p:sldId id="295" r:id="rId10"/>
    <p:sldId id="296" r:id="rId11"/>
  </p:sldIdLst>
  <p:sldSz cx="9144000" cy="5143500" type="screen16x9"/>
  <p:notesSz cx="6858000" cy="9144000"/>
  <p:embeddedFontLst>
    <p:embeddedFont>
      <p:font typeface="Muli" charset="0"/>
      <p:regular r:id="rId13"/>
      <p:bold r:id="rId14"/>
      <p:italic r:id="rId15"/>
      <p:boldItalic r:id="rId16"/>
    </p:embeddedFont>
    <p:embeddedFont>
      <p:font typeface="Calibri" pitchFamily="34" charset="0"/>
      <p:regular r:id="rId17"/>
      <p:bold r:id="rId18"/>
      <p:italic r:id="rId19"/>
      <p:boldItalic r:id="rId20"/>
    </p:embeddedFont>
    <p:embeddedFont>
      <p:font typeface="Varela Round" charset="-79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7156438F-B314-4D9C-B49F-39C5123CBEA4}">
  <a:tblStyle styleId="{7156438F-B314-4D9C-B49F-39C5123CBE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732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d2281b2f5_15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d2281b2f5_15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d2281b2f5_15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d2281b2f5_15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5169000"/>
          </a:xfrm>
          <a:prstGeom prst="rect">
            <a:avLst/>
          </a:prstGeom>
          <a:solidFill>
            <a:srgbClr val="FFFFFF">
              <a:alpha val="2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748000" y="747750"/>
            <a:ext cx="3648000" cy="3648000"/>
          </a:xfrm>
          <a:prstGeom prst="ellipse">
            <a:avLst/>
          </a:prstGeom>
          <a:solidFill>
            <a:srgbClr val="00B2FF">
              <a:alpha val="733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2747950" y="747775"/>
            <a:ext cx="3648000" cy="364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/>
          <p:nvPr/>
        </p:nvSpPr>
        <p:spPr>
          <a:xfrm>
            <a:off x="0" y="0"/>
            <a:ext cx="9144000" cy="5169000"/>
          </a:xfrm>
          <a:prstGeom prst="rect">
            <a:avLst/>
          </a:prstGeom>
          <a:solidFill>
            <a:srgbClr val="FFFFFF">
              <a:alpha val="2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5"/>
          <p:cNvSpPr/>
          <p:nvPr/>
        </p:nvSpPr>
        <p:spPr>
          <a:xfrm>
            <a:off x="2380350" y="0"/>
            <a:ext cx="6763800" cy="5143500"/>
          </a:xfrm>
          <a:prstGeom prst="rect">
            <a:avLst/>
          </a:prstGeom>
          <a:solidFill>
            <a:srgbClr val="00B2FF">
              <a:alpha val="733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2902775" y="302375"/>
            <a:ext cx="57186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2902950" y="1509475"/>
            <a:ext cx="5718600" cy="312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uli"/>
              <a:buChar char="➜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○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■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●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○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■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●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○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■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/>
          <p:nvPr/>
        </p:nvSpPr>
        <p:spPr>
          <a:xfrm>
            <a:off x="0" y="0"/>
            <a:ext cx="9144000" cy="5169000"/>
          </a:xfrm>
          <a:prstGeom prst="rect">
            <a:avLst/>
          </a:prstGeom>
          <a:solidFill>
            <a:srgbClr val="FFFFFF">
              <a:alpha val="2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7"/>
          <p:cNvSpPr/>
          <p:nvPr/>
        </p:nvSpPr>
        <p:spPr>
          <a:xfrm>
            <a:off x="2380350" y="0"/>
            <a:ext cx="6763800" cy="5143500"/>
          </a:xfrm>
          <a:prstGeom prst="rect">
            <a:avLst/>
          </a:prstGeom>
          <a:solidFill>
            <a:srgbClr val="00B2FF">
              <a:alpha val="733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902775" y="302375"/>
            <a:ext cx="57186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902950" y="1509475"/>
            <a:ext cx="2780700" cy="31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➜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○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■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●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○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■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●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○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■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5840729" y="1509475"/>
            <a:ext cx="2780700" cy="31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➜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○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■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●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○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■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●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○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■"/>
              <a:defRPr sz="18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0" y="0"/>
            <a:ext cx="9144000" cy="5169000"/>
          </a:xfrm>
          <a:prstGeom prst="rect">
            <a:avLst/>
          </a:prstGeom>
          <a:solidFill>
            <a:srgbClr val="FFFFFF">
              <a:alpha val="2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8"/>
          <p:cNvSpPr/>
          <p:nvPr/>
        </p:nvSpPr>
        <p:spPr>
          <a:xfrm>
            <a:off x="2380350" y="0"/>
            <a:ext cx="6763800" cy="5143500"/>
          </a:xfrm>
          <a:prstGeom prst="rect">
            <a:avLst/>
          </a:prstGeom>
          <a:solidFill>
            <a:srgbClr val="00B2FF">
              <a:alpha val="733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1"/>
          </p:nvPr>
        </p:nvSpPr>
        <p:spPr>
          <a:xfrm>
            <a:off x="2902775" y="1538525"/>
            <a:ext cx="1914900" cy="33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➜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○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■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●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○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■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●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○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■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2"/>
          </p:nvPr>
        </p:nvSpPr>
        <p:spPr>
          <a:xfrm>
            <a:off x="4915914" y="1538525"/>
            <a:ext cx="1914900" cy="3387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➜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3"/>
          </p:nvPr>
        </p:nvSpPr>
        <p:spPr>
          <a:xfrm>
            <a:off x="6929053" y="1538525"/>
            <a:ext cx="1914900" cy="33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➜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○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■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●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○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■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●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○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Muli"/>
              <a:buChar char="■"/>
              <a:defRPr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2902775" y="302375"/>
            <a:ext cx="57186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/>
          <p:nvPr/>
        </p:nvSpPr>
        <p:spPr>
          <a:xfrm>
            <a:off x="0" y="0"/>
            <a:ext cx="9144000" cy="5169000"/>
          </a:xfrm>
          <a:prstGeom prst="rect">
            <a:avLst/>
          </a:prstGeom>
          <a:solidFill>
            <a:srgbClr val="FFFFFF">
              <a:alpha val="2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9"/>
          <p:cNvSpPr/>
          <p:nvPr/>
        </p:nvSpPr>
        <p:spPr>
          <a:xfrm>
            <a:off x="1190100" y="0"/>
            <a:ext cx="6763800" cy="857400"/>
          </a:xfrm>
          <a:prstGeom prst="rect">
            <a:avLst/>
          </a:prstGeom>
          <a:solidFill>
            <a:srgbClr val="00B2FF">
              <a:alpha val="733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190100" y="302375"/>
            <a:ext cx="67638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29765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>
                <a:solidFill>
                  <a:srgbClr val="00B2FF"/>
                </a:solidFill>
              </a:defRPr>
            </a:lvl1pPr>
            <a:lvl2pPr lvl="1" algn="ctr">
              <a:buNone/>
              <a:defRPr>
                <a:solidFill>
                  <a:srgbClr val="00B2FF"/>
                </a:solidFill>
              </a:defRPr>
            </a:lvl2pPr>
            <a:lvl3pPr lvl="2" algn="ctr">
              <a:buNone/>
              <a:defRPr>
                <a:solidFill>
                  <a:srgbClr val="00B2FF"/>
                </a:solidFill>
              </a:defRPr>
            </a:lvl3pPr>
            <a:lvl4pPr lvl="3" algn="ctr">
              <a:buNone/>
              <a:defRPr>
                <a:solidFill>
                  <a:srgbClr val="00B2FF"/>
                </a:solidFill>
              </a:defRPr>
            </a:lvl4pPr>
            <a:lvl5pPr lvl="4" algn="ctr">
              <a:buNone/>
              <a:defRPr>
                <a:solidFill>
                  <a:srgbClr val="00B2FF"/>
                </a:solidFill>
              </a:defRPr>
            </a:lvl5pPr>
            <a:lvl6pPr lvl="5" algn="ctr">
              <a:buNone/>
              <a:defRPr>
                <a:solidFill>
                  <a:srgbClr val="00B2FF"/>
                </a:solidFill>
              </a:defRPr>
            </a:lvl6pPr>
            <a:lvl7pPr lvl="6" algn="ctr">
              <a:buNone/>
              <a:defRPr>
                <a:solidFill>
                  <a:srgbClr val="00B2FF"/>
                </a:solidFill>
              </a:defRPr>
            </a:lvl7pPr>
            <a:lvl8pPr lvl="7" algn="ctr">
              <a:buNone/>
              <a:defRPr>
                <a:solidFill>
                  <a:srgbClr val="00B2FF"/>
                </a:solidFill>
              </a:defRPr>
            </a:lvl8pPr>
            <a:lvl9pPr lvl="8" algn="ctr">
              <a:buNone/>
              <a:defRPr>
                <a:solidFill>
                  <a:srgbClr val="00B2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2902950" y="1509475"/>
            <a:ext cx="5718600" cy="31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Muli"/>
              <a:buChar char="➜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Char char="○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■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●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○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■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●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○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uli"/>
              <a:buChar char="■"/>
              <a:defRPr sz="24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2902775" y="302375"/>
            <a:ext cx="5718600" cy="5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5" r:id="rId5"/>
    <p:sldLayoutId id="2147483657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>
            <a:spLocks noGrp="1"/>
          </p:cNvSpPr>
          <p:nvPr>
            <p:ph type="title"/>
          </p:nvPr>
        </p:nvSpPr>
        <p:spPr>
          <a:xfrm>
            <a:off x="2747950" y="747775"/>
            <a:ext cx="3648000" cy="364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 smtClean="0"/>
              <a:t> «Живое время»</a:t>
            </a:r>
            <a:br>
              <a:rPr lang="ru-RU" sz="3200" dirty="0" smtClean="0"/>
            </a:br>
            <a:r>
              <a:rPr lang="ru-RU" b="0" dirty="0" smtClean="0"/>
              <a:t>(патриотический проект)</a:t>
            </a:r>
            <a:br>
              <a:rPr lang="ru-RU" b="0" dirty="0" smtClean="0"/>
            </a:br>
            <a:r>
              <a:rPr lang="ru-RU" b="0" dirty="0" smtClean="0"/>
              <a:t>Белоярский городской округ</a:t>
            </a:r>
            <a:br>
              <a:rPr lang="ru-RU" b="0" dirty="0" smtClean="0"/>
            </a:br>
            <a:r>
              <a:rPr lang="ru-RU" b="0" dirty="0" smtClean="0"/>
              <a:t>Свердловской области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>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7"/>
          <p:cNvSpPr txBox="1">
            <a:spLocks noGrp="1"/>
          </p:cNvSpPr>
          <p:nvPr>
            <p:ph type="title"/>
          </p:nvPr>
        </p:nvSpPr>
        <p:spPr>
          <a:xfrm>
            <a:off x="1190100" y="302375"/>
            <a:ext cx="7239552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/>
              <a:t>Смета  проекта</a:t>
            </a:r>
            <a:endParaRPr sz="2400"/>
          </a:p>
        </p:txBody>
      </p:sp>
      <p:graphicFrame>
        <p:nvGraphicFramePr>
          <p:cNvPr id="313" name="Google Shape;313;p37"/>
          <p:cNvGraphicFramePr/>
          <p:nvPr/>
        </p:nvGraphicFramePr>
        <p:xfrm>
          <a:off x="928662" y="928676"/>
          <a:ext cx="7264813" cy="2347512"/>
        </p:xfrm>
        <a:graphic>
          <a:graphicData uri="http://schemas.openxmlformats.org/drawingml/2006/table">
            <a:tbl>
              <a:tblPr>
                <a:noFill/>
                <a:tableStyleId>{7156438F-B314-4D9C-B49F-39C5123CBEA4}</a:tableStyleId>
              </a:tblPr>
              <a:tblGrid>
                <a:gridCol w="3883313"/>
                <a:gridCol w="1690750"/>
                <a:gridCol w="1690750"/>
              </a:tblGrid>
              <a:tr h="711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Запрашиваем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Собственные</a:t>
                      </a:r>
                      <a:r>
                        <a:rPr lang="ru-RU" sz="1800" baseline="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 средства</a:t>
                      </a:r>
                      <a:endParaRPr lang="ru-RU" sz="1800" dirty="0" smtClean="0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</a:tr>
              <a:tr h="52156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Аренда</a:t>
                      </a:r>
                      <a:r>
                        <a:rPr lang="ru-RU" sz="1800" baseline="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 помещений и аппаратуры</a:t>
                      </a:r>
                      <a:endParaRPr sz="1800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-</a:t>
                      </a:r>
                      <a:endParaRPr sz="2400" b="1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17300</a:t>
                      </a:r>
                      <a:endParaRPr sz="2400" b="1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</a:tr>
              <a:tr h="52156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Оценка</a:t>
                      </a:r>
                      <a:r>
                        <a:rPr lang="ru-RU" sz="1800" baseline="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 труда волонтёров и спикеров</a:t>
                      </a:r>
                      <a:endParaRPr sz="1800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-</a:t>
                      </a:r>
                      <a:endParaRPr sz="2400" b="1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66105</a:t>
                      </a:r>
                      <a:endParaRPr sz="2400" b="1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</a:tr>
              <a:tr h="59316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Расходы</a:t>
                      </a:r>
                      <a:r>
                        <a:rPr lang="ru-RU" sz="1800" baseline="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 на проведение мероприятий</a:t>
                      </a:r>
                      <a:endParaRPr sz="1800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100000</a:t>
                      </a:r>
                      <a:endParaRPr sz="2400" b="1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-</a:t>
                      </a:r>
                      <a:endParaRPr sz="2400" b="1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14" name="Google Shape;314;p37"/>
          <p:cNvSpPr txBox="1">
            <a:spLocks noGrp="1"/>
          </p:cNvSpPr>
          <p:nvPr>
            <p:ph type="sldNum" idx="12"/>
          </p:nvPr>
        </p:nvSpPr>
        <p:spPr>
          <a:xfrm>
            <a:off x="429765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28662" y="3214692"/>
          <a:ext cx="7264813" cy="714380"/>
        </p:xfrm>
        <a:graphic>
          <a:graphicData uri="http://schemas.openxmlformats.org/drawingml/2006/table">
            <a:tbl>
              <a:tblPr>
                <a:noFill/>
                <a:tableStyleId>{7156438F-B314-4D9C-B49F-39C5123CBEA4}</a:tableStyleId>
              </a:tblPr>
              <a:tblGrid>
                <a:gridCol w="3883313"/>
                <a:gridCol w="1690750"/>
                <a:gridCol w="1690750"/>
              </a:tblGrid>
              <a:tr h="71438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Финансирование</a:t>
                      </a:r>
                      <a:r>
                        <a:rPr lang="ru-RU" sz="1800" baseline="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 проекта - и</a:t>
                      </a:r>
                      <a:r>
                        <a:rPr lang="ru-RU" sz="1800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того</a:t>
                      </a:r>
                      <a:endParaRPr sz="1800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 </a:t>
                      </a:r>
                      <a:endParaRPr sz="2400" b="1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Muli"/>
                          <a:ea typeface="Muli"/>
                          <a:cs typeface="Muli"/>
                          <a:sym typeface="Muli"/>
                        </a:rPr>
                        <a:t>188405</a:t>
                      </a:r>
                      <a:endParaRPr sz="2400" b="1">
                        <a:solidFill>
                          <a:srgbClr val="FFFFFF"/>
                        </a:solidFill>
                        <a:latin typeface="Muli"/>
                        <a:ea typeface="Muli"/>
                        <a:cs typeface="Muli"/>
                        <a:sym typeface="Muli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714">
                        <a:alpha val="2538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6"/>
          <p:cNvSpPr/>
          <p:nvPr/>
        </p:nvSpPr>
        <p:spPr>
          <a:xfrm>
            <a:off x="5143504" y="1571618"/>
            <a:ext cx="2202600" cy="5166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59619"/>
                </a:moveTo>
                <a:lnTo>
                  <a:pt x="111205" y="0"/>
                </a:lnTo>
                <a:lnTo>
                  <a:pt x="93550" y="0"/>
                </a:lnTo>
                <a:lnTo>
                  <a:pt x="0" y="761"/>
                </a:lnTo>
                <a:lnTo>
                  <a:pt x="0" y="120000"/>
                </a:lnTo>
                <a:lnTo>
                  <a:pt x="104495" y="118985"/>
                </a:lnTo>
                <a:lnTo>
                  <a:pt x="111205" y="118985"/>
                </a:lnTo>
                <a:lnTo>
                  <a:pt x="120000" y="59619"/>
                </a:lnTo>
                <a:close/>
              </a:path>
            </a:pathLst>
          </a:custGeom>
          <a:solidFill>
            <a:srgbClr val="1155CC">
              <a:alpha val="4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36"/>
          <p:cNvSpPr/>
          <p:nvPr/>
        </p:nvSpPr>
        <p:spPr>
          <a:xfrm>
            <a:off x="1939962" y="1214428"/>
            <a:ext cx="2478000" cy="50006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28525" y="0"/>
                </a:moveTo>
                <a:lnTo>
                  <a:pt x="28525" y="0"/>
                </a:lnTo>
                <a:lnTo>
                  <a:pt x="9548" y="0"/>
                </a:lnTo>
                <a:lnTo>
                  <a:pt x="0" y="60000"/>
                </a:lnTo>
                <a:lnTo>
                  <a:pt x="9548" y="120000"/>
                </a:lnTo>
                <a:lnTo>
                  <a:pt x="14597" y="120000"/>
                </a:lnTo>
                <a:lnTo>
                  <a:pt x="28525" y="120000"/>
                </a:lnTo>
                <a:lnTo>
                  <a:pt x="120000" y="120000"/>
                </a:lnTo>
                <a:lnTo>
                  <a:pt x="120000" y="0"/>
                </a:lnTo>
                <a:lnTo>
                  <a:pt x="28525" y="0"/>
                </a:lnTo>
                <a:close/>
              </a:path>
            </a:pathLst>
          </a:custGeom>
          <a:solidFill>
            <a:srgbClr val="00B2FF">
              <a:alpha val="530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6"/>
          <p:cNvSpPr/>
          <p:nvPr/>
        </p:nvSpPr>
        <p:spPr>
          <a:xfrm>
            <a:off x="1721201" y="2000246"/>
            <a:ext cx="2102100" cy="71438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1925" y="0"/>
                </a:moveTo>
                <a:lnTo>
                  <a:pt x="31925" y="0"/>
                </a:lnTo>
                <a:lnTo>
                  <a:pt x="10666" y="0"/>
                </a:lnTo>
                <a:lnTo>
                  <a:pt x="0" y="60000"/>
                </a:lnTo>
                <a:lnTo>
                  <a:pt x="10666" y="120000"/>
                </a:lnTo>
                <a:lnTo>
                  <a:pt x="14222" y="120000"/>
                </a:lnTo>
                <a:lnTo>
                  <a:pt x="31925" y="120000"/>
                </a:lnTo>
                <a:lnTo>
                  <a:pt x="120000" y="120000"/>
                </a:lnTo>
                <a:lnTo>
                  <a:pt x="120000" y="0"/>
                </a:lnTo>
                <a:lnTo>
                  <a:pt x="31925" y="0"/>
                </a:lnTo>
                <a:close/>
              </a:path>
            </a:pathLst>
          </a:custGeom>
          <a:solidFill>
            <a:srgbClr val="3C78D8">
              <a:alpha val="4808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" name="Google Shape;245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05700" y="4443331"/>
            <a:ext cx="2962129" cy="246344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36"/>
          <p:cNvSpPr txBox="1"/>
          <p:nvPr/>
        </p:nvSpPr>
        <p:spPr>
          <a:xfrm>
            <a:off x="1994790" y="1214428"/>
            <a:ext cx="1719953" cy="439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50" b="1" i="0" u="none" strike="noStrike" cap="none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Интеллектуальные игры по военной истории Отечества</a:t>
            </a:r>
            <a:r>
              <a:rPr lang="en" sz="1150" b="0" i="0" u="none" strike="noStrike" cap="none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.</a:t>
            </a:r>
            <a:endParaRPr sz="1150" b="0" i="0" u="none" strike="noStrike" cap="none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47" name="Google Shape;247;p36"/>
          <p:cNvSpPr/>
          <p:nvPr/>
        </p:nvSpPr>
        <p:spPr>
          <a:xfrm>
            <a:off x="4854401" y="2642041"/>
            <a:ext cx="1910400" cy="534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07649" y="222"/>
                </a:moveTo>
                <a:lnTo>
                  <a:pt x="99681" y="222"/>
                </a:lnTo>
                <a:lnTo>
                  <a:pt x="99681" y="0"/>
                </a:lnTo>
                <a:lnTo>
                  <a:pt x="0" y="0"/>
                </a:lnTo>
                <a:lnTo>
                  <a:pt x="0" y="120000"/>
                </a:lnTo>
                <a:lnTo>
                  <a:pt x="82868" y="120000"/>
                </a:lnTo>
                <a:lnTo>
                  <a:pt x="99681" y="120000"/>
                </a:lnTo>
                <a:lnTo>
                  <a:pt x="107649" y="120000"/>
                </a:lnTo>
                <a:lnTo>
                  <a:pt x="120000" y="60000"/>
                </a:lnTo>
                <a:lnTo>
                  <a:pt x="107649" y="222"/>
                </a:lnTo>
                <a:close/>
              </a:path>
            </a:pathLst>
          </a:custGeom>
          <a:solidFill>
            <a:srgbClr val="00B2FF">
              <a:alpha val="530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36"/>
          <p:cNvSpPr/>
          <p:nvPr/>
        </p:nvSpPr>
        <p:spPr>
          <a:xfrm>
            <a:off x="3375761" y="1581057"/>
            <a:ext cx="2021100" cy="603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59957" y="24285"/>
                </a:moveTo>
                <a:cubicBezTo>
                  <a:pt x="42558" y="24285"/>
                  <a:pt x="26609" y="15142"/>
                  <a:pt x="14754" y="0"/>
                </a:cubicBezTo>
                <a:cubicBezTo>
                  <a:pt x="7249" y="27428"/>
                  <a:pt x="1961" y="61714"/>
                  <a:pt x="0" y="99714"/>
                </a:cubicBezTo>
                <a:cubicBezTo>
                  <a:pt x="17910" y="112571"/>
                  <a:pt x="38294" y="120000"/>
                  <a:pt x="59872" y="120000"/>
                </a:cubicBezTo>
                <a:cubicBezTo>
                  <a:pt x="81620" y="120000"/>
                  <a:pt x="102089" y="112857"/>
                  <a:pt x="120000" y="100000"/>
                </a:cubicBezTo>
                <a:cubicBezTo>
                  <a:pt x="118038" y="62000"/>
                  <a:pt x="112750" y="27428"/>
                  <a:pt x="105159" y="0"/>
                </a:cubicBezTo>
                <a:cubicBezTo>
                  <a:pt x="93390" y="15142"/>
                  <a:pt x="77441" y="24285"/>
                  <a:pt x="59957" y="24285"/>
                </a:cubicBezTo>
              </a:path>
            </a:pathLst>
          </a:custGeom>
          <a:solidFill>
            <a:srgbClr val="1155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36"/>
          <p:cNvSpPr/>
          <p:nvPr/>
        </p:nvSpPr>
        <p:spPr>
          <a:xfrm>
            <a:off x="3357228" y="2081885"/>
            <a:ext cx="2063400" cy="610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59874" y="20047"/>
                </a:moveTo>
                <a:cubicBezTo>
                  <a:pt x="38580" y="20047"/>
                  <a:pt x="18538" y="12705"/>
                  <a:pt x="918" y="0"/>
                </a:cubicBezTo>
                <a:cubicBezTo>
                  <a:pt x="334" y="11011"/>
                  <a:pt x="0" y="22305"/>
                  <a:pt x="0" y="33600"/>
                </a:cubicBezTo>
                <a:cubicBezTo>
                  <a:pt x="0" y="60423"/>
                  <a:pt x="1670" y="85835"/>
                  <a:pt x="4592" y="109270"/>
                </a:cubicBezTo>
                <a:cubicBezTo>
                  <a:pt x="22129" y="116329"/>
                  <a:pt x="40751" y="120000"/>
                  <a:pt x="59958" y="120000"/>
                </a:cubicBezTo>
                <a:cubicBezTo>
                  <a:pt x="79248" y="120000"/>
                  <a:pt x="97870" y="116329"/>
                  <a:pt x="115407" y="109270"/>
                </a:cubicBezTo>
                <a:cubicBezTo>
                  <a:pt x="118329" y="85835"/>
                  <a:pt x="120000" y="60423"/>
                  <a:pt x="120000" y="33600"/>
                </a:cubicBezTo>
                <a:cubicBezTo>
                  <a:pt x="120000" y="22305"/>
                  <a:pt x="119665" y="11011"/>
                  <a:pt x="119081" y="0"/>
                </a:cubicBezTo>
                <a:cubicBezTo>
                  <a:pt x="101461" y="12705"/>
                  <a:pt x="81252" y="20047"/>
                  <a:pt x="59874" y="20047"/>
                </a:cubicBezTo>
              </a:path>
            </a:pathLst>
          </a:custGeom>
          <a:solidFill>
            <a:srgbClr val="3C78D8"/>
          </a:solidFill>
          <a:ln w="9525" cap="flat" cmpd="sng">
            <a:solidFill>
              <a:srgbClr val="3C78D8">
                <a:alpha val="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36"/>
          <p:cNvSpPr txBox="1">
            <a:spLocks noGrp="1"/>
          </p:cNvSpPr>
          <p:nvPr>
            <p:ph type="title"/>
          </p:nvPr>
        </p:nvSpPr>
        <p:spPr>
          <a:xfrm>
            <a:off x="1190100" y="302375"/>
            <a:ext cx="67638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/>
              <a:t> Структура проекта</a:t>
            </a:r>
            <a:endParaRPr sz="2800"/>
          </a:p>
        </p:txBody>
      </p:sp>
      <p:sp>
        <p:nvSpPr>
          <p:cNvPr id="252" name="Google Shape;252;p36"/>
          <p:cNvSpPr/>
          <p:nvPr/>
        </p:nvSpPr>
        <p:spPr>
          <a:xfrm>
            <a:off x="4236818" y="4213721"/>
            <a:ext cx="293100" cy="256200"/>
          </a:xfrm>
          <a:prstGeom prst="ellipse">
            <a:avLst/>
          </a:prstGeom>
          <a:solidFill>
            <a:srgbClr val="31353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6"/>
          <p:cNvSpPr/>
          <p:nvPr/>
        </p:nvSpPr>
        <p:spPr>
          <a:xfrm>
            <a:off x="3971573" y="3737663"/>
            <a:ext cx="830400" cy="602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111448"/>
                </a:moveTo>
                <a:cubicBezTo>
                  <a:pt x="120000" y="116137"/>
                  <a:pt x="117195" y="120000"/>
                  <a:pt x="113589" y="120000"/>
                </a:cubicBezTo>
                <a:cubicBezTo>
                  <a:pt x="6210" y="120000"/>
                  <a:pt x="6210" y="120000"/>
                  <a:pt x="6210" y="120000"/>
                </a:cubicBezTo>
                <a:cubicBezTo>
                  <a:pt x="2804" y="120000"/>
                  <a:pt x="0" y="116137"/>
                  <a:pt x="0" y="111448"/>
                </a:cubicBezTo>
                <a:cubicBezTo>
                  <a:pt x="0" y="8551"/>
                  <a:pt x="0" y="8551"/>
                  <a:pt x="0" y="8551"/>
                </a:cubicBezTo>
                <a:cubicBezTo>
                  <a:pt x="0" y="3862"/>
                  <a:pt x="2804" y="0"/>
                  <a:pt x="6210" y="0"/>
                </a:cubicBezTo>
                <a:cubicBezTo>
                  <a:pt x="113589" y="0"/>
                  <a:pt x="113589" y="0"/>
                  <a:pt x="113589" y="0"/>
                </a:cubicBezTo>
                <a:cubicBezTo>
                  <a:pt x="117195" y="0"/>
                  <a:pt x="120000" y="3862"/>
                  <a:pt x="120000" y="8551"/>
                </a:cubicBezTo>
                <a:lnTo>
                  <a:pt x="120000" y="111448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6"/>
          <p:cNvSpPr/>
          <p:nvPr/>
        </p:nvSpPr>
        <p:spPr>
          <a:xfrm>
            <a:off x="3906251" y="3600092"/>
            <a:ext cx="960900" cy="213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6591" y="0"/>
                </a:moveTo>
                <a:cubicBezTo>
                  <a:pt x="105650" y="12162"/>
                  <a:pt x="70852" y="17837"/>
                  <a:pt x="59730" y="18648"/>
                </a:cubicBezTo>
                <a:cubicBezTo>
                  <a:pt x="48789" y="17837"/>
                  <a:pt x="14170" y="12162"/>
                  <a:pt x="3228" y="0"/>
                </a:cubicBezTo>
                <a:cubicBezTo>
                  <a:pt x="3228" y="0"/>
                  <a:pt x="0" y="1621"/>
                  <a:pt x="2511" y="19459"/>
                </a:cubicBezTo>
                <a:cubicBezTo>
                  <a:pt x="2511" y="19459"/>
                  <a:pt x="4304" y="23513"/>
                  <a:pt x="4663" y="54324"/>
                </a:cubicBezTo>
                <a:cubicBezTo>
                  <a:pt x="5201" y="84324"/>
                  <a:pt x="3228" y="104594"/>
                  <a:pt x="5919" y="120000"/>
                </a:cubicBezTo>
                <a:cubicBezTo>
                  <a:pt x="56502" y="120000"/>
                  <a:pt x="56502" y="120000"/>
                  <a:pt x="56502" y="120000"/>
                </a:cubicBezTo>
                <a:cubicBezTo>
                  <a:pt x="63139" y="120000"/>
                  <a:pt x="63139" y="120000"/>
                  <a:pt x="63139" y="120000"/>
                </a:cubicBezTo>
                <a:cubicBezTo>
                  <a:pt x="114080" y="120000"/>
                  <a:pt x="114080" y="120000"/>
                  <a:pt x="114080" y="120000"/>
                </a:cubicBezTo>
                <a:cubicBezTo>
                  <a:pt x="116771" y="104594"/>
                  <a:pt x="114798" y="84324"/>
                  <a:pt x="115336" y="54324"/>
                </a:cubicBezTo>
                <a:cubicBezTo>
                  <a:pt x="115695" y="23513"/>
                  <a:pt x="117488" y="20270"/>
                  <a:pt x="117488" y="20270"/>
                </a:cubicBezTo>
                <a:cubicBezTo>
                  <a:pt x="120000" y="2432"/>
                  <a:pt x="116591" y="0"/>
                  <a:pt x="116591" y="0"/>
                </a:cubicBezTo>
              </a:path>
            </a:pathLst>
          </a:custGeom>
          <a:gradFill>
            <a:gsLst>
              <a:gs pos="0">
                <a:srgbClr val="7F7F7F"/>
              </a:gs>
              <a:gs pos="25000">
                <a:srgbClr val="A5A5A5"/>
              </a:gs>
              <a:gs pos="50000">
                <a:srgbClr val="D8D8D8"/>
              </a:gs>
              <a:gs pos="75000">
                <a:srgbClr val="A5A5A5"/>
              </a:gs>
              <a:gs pos="100000">
                <a:srgbClr val="7F7F7F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36"/>
          <p:cNvSpPr/>
          <p:nvPr/>
        </p:nvSpPr>
        <p:spPr>
          <a:xfrm>
            <a:off x="4068070" y="3877214"/>
            <a:ext cx="165300" cy="433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105384"/>
                </a:moveTo>
                <a:cubicBezTo>
                  <a:pt x="120000" y="101153"/>
                  <a:pt x="120000" y="7692"/>
                  <a:pt x="120000" y="3461"/>
                </a:cubicBezTo>
                <a:cubicBezTo>
                  <a:pt x="120000" y="0"/>
                  <a:pt x="0" y="2692"/>
                  <a:pt x="0" y="5384"/>
                </a:cubicBezTo>
                <a:cubicBezTo>
                  <a:pt x="0" y="9615"/>
                  <a:pt x="0" y="103076"/>
                  <a:pt x="0" y="107307"/>
                </a:cubicBezTo>
                <a:cubicBezTo>
                  <a:pt x="17142" y="120000"/>
                  <a:pt x="110924" y="118461"/>
                  <a:pt x="120000" y="105384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6"/>
          <p:cNvSpPr/>
          <p:nvPr/>
        </p:nvSpPr>
        <p:spPr>
          <a:xfrm>
            <a:off x="4540166" y="3877214"/>
            <a:ext cx="165300" cy="433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105384"/>
                </a:moveTo>
                <a:cubicBezTo>
                  <a:pt x="120000" y="101153"/>
                  <a:pt x="120000" y="7692"/>
                  <a:pt x="120000" y="3461"/>
                </a:cubicBezTo>
                <a:cubicBezTo>
                  <a:pt x="120000" y="0"/>
                  <a:pt x="0" y="2692"/>
                  <a:pt x="0" y="5384"/>
                </a:cubicBezTo>
                <a:cubicBezTo>
                  <a:pt x="0" y="9615"/>
                  <a:pt x="0" y="103076"/>
                  <a:pt x="0" y="107307"/>
                </a:cubicBezTo>
                <a:cubicBezTo>
                  <a:pt x="17142" y="120000"/>
                  <a:pt x="110924" y="118461"/>
                  <a:pt x="120000" y="105384"/>
                </a:cubicBezTo>
                <a:close/>
              </a:path>
            </a:pathLst>
          </a:cu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36"/>
          <p:cNvSpPr/>
          <p:nvPr/>
        </p:nvSpPr>
        <p:spPr>
          <a:xfrm>
            <a:off x="3960686" y="4155327"/>
            <a:ext cx="852300" cy="59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53023"/>
                </a:moveTo>
                <a:cubicBezTo>
                  <a:pt x="120000" y="53023"/>
                  <a:pt x="120000" y="53023"/>
                  <a:pt x="120000" y="53023"/>
                </a:cubicBezTo>
                <a:cubicBezTo>
                  <a:pt x="119804" y="33488"/>
                  <a:pt x="118829" y="16744"/>
                  <a:pt x="117463" y="5581"/>
                </a:cubicBezTo>
                <a:cubicBezTo>
                  <a:pt x="117463" y="5581"/>
                  <a:pt x="117463" y="5581"/>
                  <a:pt x="117268" y="5581"/>
                </a:cubicBezTo>
                <a:cubicBezTo>
                  <a:pt x="117073" y="5581"/>
                  <a:pt x="116878" y="2790"/>
                  <a:pt x="116682" y="2790"/>
                </a:cubicBezTo>
                <a:cubicBezTo>
                  <a:pt x="116682" y="2790"/>
                  <a:pt x="116682" y="2790"/>
                  <a:pt x="116682" y="2790"/>
                </a:cubicBezTo>
                <a:cubicBezTo>
                  <a:pt x="116487" y="2790"/>
                  <a:pt x="116292" y="2790"/>
                  <a:pt x="116097" y="0"/>
                </a:cubicBezTo>
                <a:cubicBezTo>
                  <a:pt x="116097" y="0"/>
                  <a:pt x="116097" y="0"/>
                  <a:pt x="115902" y="0"/>
                </a:cubicBezTo>
                <a:cubicBezTo>
                  <a:pt x="115707" y="0"/>
                  <a:pt x="115512" y="0"/>
                  <a:pt x="115317" y="0"/>
                </a:cubicBezTo>
                <a:cubicBezTo>
                  <a:pt x="4682" y="0"/>
                  <a:pt x="4682" y="0"/>
                  <a:pt x="4682" y="0"/>
                </a:cubicBezTo>
                <a:cubicBezTo>
                  <a:pt x="4487" y="0"/>
                  <a:pt x="4292" y="0"/>
                  <a:pt x="4097" y="0"/>
                </a:cubicBezTo>
                <a:cubicBezTo>
                  <a:pt x="3902" y="0"/>
                  <a:pt x="3902" y="0"/>
                  <a:pt x="3902" y="0"/>
                </a:cubicBezTo>
                <a:cubicBezTo>
                  <a:pt x="3707" y="2790"/>
                  <a:pt x="3512" y="2790"/>
                  <a:pt x="3317" y="2790"/>
                </a:cubicBezTo>
                <a:cubicBezTo>
                  <a:pt x="3121" y="2790"/>
                  <a:pt x="3121" y="2790"/>
                  <a:pt x="3121" y="2790"/>
                </a:cubicBezTo>
                <a:cubicBezTo>
                  <a:pt x="2926" y="2790"/>
                  <a:pt x="2731" y="5581"/>
                  <a:pt x="2536" y="5581"/>
                </a:cubicBezTo>
                <a:cubicBezTo>
                  <a:pt x="2536" y="5581"/>
                  <a:pt x="2536" y="5581"/>
                  <a:pt x="2536" y="5581"/>
                </a:cubicBezTo>
                <a:cubicBezTo>
                  <a:pt x="2341" y="8372"/>
                  <a:pt x="2146" y="8372"/>
                  <a:pt x="1951" y="11162"/>
                </a:cubicBezTo>
                <a:cubicBezTo>
                  <a:pt x="1951" y="11162"/>
                  <a:pt x="1951" y="11162"/>
                  <a:pt x="1951" y="11162"/>
                </a:cubicBezTo>
                <a:cubicBezTo>
                  <a:pt x="1951" y="11162"/>
                  <a:pt x="1951" y="11162"/>
                  <a:pt x="1951" y="11162"/>
                </a:cubicBezTo>
                <a:cubicBezTo>
                  <a:pt x="975" y="22325"/>
                  <a:pt x="195" y="36279"/>
                  <a:pt x="0" y="53023"/>
                </a:cubicBezTo>
                <a:cubicBezTo>
                  <a:pt x="0" y="53023"/>
                  <a:pt x="0" y="53023"/>
                  <a:pt x="0" y="53023"/>
                </a:cubicBezTo>
                <a:cubicBezTo>
                  <a:pt x="0" y="53023"/>
                  <a:pt x="0" y="53023"/>
                  <a:pt x="0" y="53023"/>
                </a:cubicBezTo>
                <a:cubicBezTo>
                  <a:pt x="0" y="55813"/>
                  <a:pt x="0" y="58604"/>
                  <a:pt x="0" y="61395"/>
                </a:cubicBezTo>
                <a:cubicBezTo>
                  <a:pt x="0" y="92093"/>
                  <a:pt x="1951" y="120000"/>
                  <a:pt x="4682" y="120000"/>
                </a:cubicBezTo>
                <a:cubicBezTo>
                  <a:pt x="115317" y="120000"/>
                  <a:pt x="115317" y="120000"/>
                  <a:pt x="115317" y="120000"/>
                </a:cubicBezTo>
                <a:cubicBezTo>
                  <a:pt x="117853" y="120000"/>
                  <a:pt x="120000" y="92093"/>
                  <a:pt x="120000" y="61395"/>
                </a:cubicBezTo>
                <a:cubicBezTo>
                  <a:pt x="120000" y="58604"/>
                  <a:pt x="120000" y="55813"/>
                  <a:pt x="120000" y="53023"/>
                </a:cubicBezTo>
                <a:cubicBezTo>
                  <a:pt x="120000" y="53023"/>
                  <a:pt x="120000" y="53023"/>
                  <a:pt x="120000" y="53023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36"/>
          <p:cNvSpPr/>
          <p:nvPr/>
        </p:nvSpPr>
        <p:spPr>
          <a:xfrm>
            <a:off x="3960686" y="4052396"/>
            <a:ext cx="852300" cy="61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51818"/>
                </a:moveTo>
                <a:cubicBezTo>
                  <a:pt x="120000" y="51818"/>
                  <a:pt x="120000" y="51818"/>
                  <a:pt x="120000" y="51818"/>
                </a:cubicBezTo>
                <a:cubicBezTo>
                  <a:pt x="119804" y="32727"/>
                  <a:pt x="118829" y="16363"/>
                  <a:pt x="117463" y="8181"/>
                </a:cubicBezTo>
                <a:cubicBezTo>
                  <a:pt x="117463" y="8181"/>
                  <a:pt x="117463" y="8181"/>
                  <a:pt x="117268" y="8181"/>
                </a:cubicBezTo>
                <a:cubicBezTo>
                  <a:pt x="117073" y="5454"/>
                  <a:pt x="116878" y="5454"/>
                  <a:pt x="116682" y="5454"/>
                </a:cubicBezTo>
                <a:cubicBezTo>
                  <a:pt x="116682" y="5454"/>
                  <a:pt x="116682" y="5454"/>
                  <a:pt x="116682" y="5454"/>
                </a:cubicBezTo>
                <a:cubicBezTo>
                  <a:pt x="116487" y="2727"/>
                  <a:pt x="116292" y="2727"/>
                  <a:pt x="116097" y="2727"/>
                </a:cubicBezTo>
                <a:cubicBezTo>
                  <a:pt x="116097" y="2727"/>
                  <a:pt x="116097" y="2727"/>
                  <a:pt x="115902" y="2727"/>
                </a:cubicBezTo>
                <a:cubicBezTo>
                  <a:pt x="115707" y="2727"/>
                  <a:pt x="115512" y="0"/>
                  <a:pt x="115317" y="0"/>
                </a:cubicBezTo>
                <a:cubicBezTo>
                  <a:pt x="4682" y="0"/>
                  <a:pt x="4682" y="0"/>
                  <a:pt x="4682" y="0"/>
                </a:cubicBezTo>
                <a:cubicBezTo>
                  <a:pt x="4487" y="0"/>
                  <a:pt x="4292" y="2727"/>
                  <a:pt x="4097" y="2727"/>
                </a:cubicBezTo>
                <a:cubicBezTo>
                  <a:pt x="3902" y="2727"/>
                  <a:pt x="3902" y="2727"/>
                  <a:pt x="3902" y="2727"/>
                </a:cubicBezTo>
                <a:cubicBezTo>
                  <a:pt x="3707" y="2727"/>
                  <a:pt x="3512" y="2727"/>
                  <a:pt x="3317" y="5454"/>
                </a:cubicBezTo>
                <a:cubicBezTo>
                  <a:pt x="3121" y="5454"/>
                  <a:pt x="3121" y="5454"/>
                  <a:pt x="3121" y="5454"/>
                </a:cubicBezTo>
                <a:cubicBezTo>
                  <a:pt x="2926" y="5454"/>
                  <a:pt x="2731" y="5454"/>
                  <a:pt x="2536" y="8181"/>
                </a:cubicBezTo>
                <a:cubicBezTo>
                  <a:pt x="2536" y="8181"/>
                  <a:pt x="2536" y="8181"/>
                  <a:pt x="2536" y="8181"/>
                </a:cubicBezTo>
                <a:cubicBezTo>
                  <a:pt x="2341" y="8181"/>
                  <a:pt x="2146" y="10909"/>
                  <a:pt x="1951" y="10909"/>
                </a:cubicBezTo>
                <a:cubicBezTo>
                  <a:pt x="1951" y="10909"/>
                  <a:pt x="1951" y="10909"/>
                  <a:pt x="1951" y="10909"/>
                </a:cubicBezTo>
                <a:cubicBezTo>
                  <a:pt x="1951" y="10909"/>
                  <a:pt x="1951" y="10909"/>
                  <a:pt x="1951" y="10909"/>
                </a:cubicBezTo>
                <a:cubicBezTo>
                  <a:pt x="975" y="21818"/>
                  <a:pt x="195" y="35454"/>
                  <a:pt x="0" y="51818"/>
                </a:cubicBezTo>
                <a:cubicBezTo>
                  <a:pt x="0" y="51818"/>
                  <a:pt x="0" y="51818"/>
                  <a:pt x="0" y="51818"/>
                </a:cubicBezTo>
                <a:cubicBezTo>
                  <a:pt x="0" y="51818"/>
                  <a:pt x="0" y="51818"/>
                  <a:pt x="0" y="51818"/>
                </a:cubicBezTo>
                <a:cubicBezTo>
                  <a:pt x="0" y="54545"/>
                  <a:pt x="0" y="57272"/>
                  <a:pt x="0" y="60000"/>
                </a:cubicBezTo>
                <a:cubicBezTo>
                  <a:pt x="0" y="92727"/>
                  <a:pt x="1951" y="120000"/>
                  <a:pt x="4682" y="120000"/>
                </a:cubicBezTo>
                <a:cubicBezTo>
                  <a:pt x="115317" y="120000"/>
                  <a:pt x="115317" y="120000"/>
                  <a:pt x="115317" y="120000"/>
                </a:cubicBezTo>
                <a:cubicBezTo>
                  <a:pt x="117853" y="120000"/>
                  <a:pt x="120000" y="92727"/>
                  <a:pt x="120000" y="60000"/>
                </a:cubicBezTo>
                <a:cubicBezTo>
                  <a:pt x="120000" y="57272"/>
                  <a:pt x="120000" y="54545"/>
                  <a:pt x="120000" y="51818"/>
                </a:cubicBezTo>
                <a:cubicBezTo>
                  <a:pt x="120000" y="51818"/>
                  <a:pt x="120000" y="51818"/>
                  <a:pt x="120000" y="51818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6"/>
          <p:cNvSpPr/>
          <p:nvPr/>
        </p:nvSpPr>
        <p:spPr>
          <a:xfrm>
            <a:off x="3960686" y="3948475"/>
            <a:ext cx="852300" cy="61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51818"/>
                </a:moveTo>
                <a:cubicBezTo>
                  <a:pt x="120000" y="51818"/>
                  <a:pt x="120000" y="51818"/>
                  <a:pt x="120000" y="51818"/>
                </a:cubicBezTo>
                <a:cubicBezTo>
                  <a:pt x="119804" y="32727"/>
                  <a:pt x="118829" y="16363"/>
                  <a:pt x="117463" y="5454"/>
                </a:cubicBezTo>
                <a:cubicBezTo>
                  <a:pt x="117463" y="5454"/>
                  <a:pt x="117463" y="5454"/>
                  <a:pt x="117268" y="5454"/>
                </a:cubicBezTo>
                <a:cubicBezTo>
                  <a:pt x="117073" y="5454"/>
                  <a:pt x="116878" y="2727"/>
                  <a:pt x="116682" y="2727"/>
                </a:cubicBezTo>
                <a:cubicBezTo>
                  <a:pt x="116682" y="2727"/>
                  <a:pt x="116682" y="2727"/>
                  <a:pt x="116682" y="2727"/>
                </a:cubicBezTo>
                <a:cubicBezTo>
                  <a:pt x="116487" y="2727"/>
                  <a:pt x="116292" y="2727"/>
                  <a:pt x="116097" y="0"/>
                </a:cubicBezTo>
                <a:cubicBezTo>
                  <a:pt x="116097" y="0"/>
                  <a:pt x="116097" y="0"/>
                  <a:pt x="115902" y="0"/>
                </a:cubicBezTo>
                <a:cubicBezTo>
                  <a:pt x="115707" y="0"/>
                  <a:pt x="115512" y="0"/>
                  <a:pt x="115317" y="0"/>
                </a:cubicBezTo>
                <a:cubicBezTo>
                  <a:pt x="4682" y="0"/>
                  <a:pt x="4682" y="0"/>
                  <a:pt x="4682" y="0"/>
                </a:cubicBezTo>
                <a:cubicBezTo>
                  <a:pt x="4487" y="0"/>
                  <a:pt x="4292" y="0"/>
                  <a:pt x="4097" y="0"/>
                </a:cubicBezTo>
                <a:cubicBezTo>
                  <a:pt x="3902" y="0"/>
                  <a:pt x="3902" y="0"/>
                  <a:pt x="3902" y="0"/>
                </a:cubicBezTo>
                <a:cubicBezTo>
                  <a:pt x="3707" y="2727"/>
                  <a:pt x="3512" y="2727"/>
                  <a:pt x="3317" y="2727"/>
                </a:cubicBezTo>
                <a:cubicBezTo>
                  <a:pt x="3121" y="2727"/>
                  <a:pt x="3121" y="2727"/>
                  <a:pt x="3121" y="2727"/>
                </a:cubicBezTo>
                <a:cubicBezTo>
                  <a:pt x="2926" y="2727"/>
                  <a:pt x="2731" y="5454"/>
                  <a:pt x="2536" y="5454"/>
                </a:cubicBezTo>
                <a:cubicBezTo>
                  <a:pt x="2536" y="5454"/>
                  <a:pt x="2536" y="5454"/>
                  <a:pt x="2536" y="5454"/>
                </a:cubicBezTo>
                <a:cubicBezTo>
                  <a:pt x="2341" y="8181"/>
                  <a:pt x="2146" y="8181"/>
                  <a:pt x="1951" y="10909"/>
                </a:cubicBezTo>
                <a:cubicBezTo>
                  <a:pt x="1951" y="10909"/>
                  <a:pt x="1951" y="10909"/>
                  <a:pt x="1951" y="10909"/>
                </a:cubicBezTo>
                <a:cubicBezTo>
                  <a:pt x="1951" y="10909"/>
                  <a:pt x="1951" y="10909"/>
                  <a:pt x="1951" y="10909"/>
                </a:cubicBezTo>
                <a:cubicBezTo>
                  <a:pt x="975" y="21818"/>
                  <a:pt x="195" y="35454"/>
                  <a:pt x="0" y="51818"/>
                </a:cubicBezTo>
                <a:cubicBezTo>
                  <a:pt x="0" y="51818"/>
                  <a:pt x="0" y="51818"/>
                  <a:pt x="0" y="51818"/>
                </a:cubicBezTo>
                <a:cubicBezTo>
                  <a:pt x="0" y="51818"/>
                  <a:pt x="0" y="51818"/>
                  <a:pt x="0" y="51818"/>
                </a:cubicBezTo>
                <a:cubicBezTo>
                  <a:pt x="0" y="54545"/>
                  <a:pt x="0" y="57272"/>
                  <a:pt x="0" y="60000"/>
                </a:cubicBezTo>
                <a:cubicBezTo>
                  <a:pt x="0" y="90000"/>
                  <a:pt x="1951" y="120000"/>
                  <a:pt x="4682" y="120000"/>
                </a:cubicBezTo>
                <a:cubicBezTo>
                  <a:pt x="115317" y="120000"/>
                  <a:pt x="115317" y="120000"/>
                  <a:pt x="115317" y="120000"/>
                </a:cubicBezTo>
                <a:cubicBezTo>
                  <a:pt x="117853" y="120000"/>
                  <a:pt x="120000" y="90000"/>
                  <a:pt x="120000" y="60000"/>
                </a:cubicBezTo>
                <a:cubicBezTo>
                  <a:pt x="120000" y="57272"/>
                  <a:pt x="120000" y="54545"/>
                  <a:pt x="120000" y="51818"/>
                </a:cubicBezTo>
                <a:cubicBezTo>
                  <a:pt x="120000" y="51818"/>
                  <a:pt x="120000" y="51818"/>
                  <a:pt x="120000" y="51818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36"/>
          <p:cNvSpPr/>
          <p:nvPr/>
        </p:nvSpPr>
        <p:spPr>
          <a:xfrm>
            <a:off x="3960686" y="3845543"/>
            <a:ext cx="852300" cy="61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4682" y="120000"/>
                </a:moveTo>
                <a:cubicBezTo>
                  <a:pt x="115317" y="120000"/>
                  <a:pt x="115317" y="120000"/>
                  <a:pt x="115317" y="120000"/>
                </a:cubicBezTo>
                <a:cubicBezTo>
                  <a:pt x="117853" y="120000"/>
                  <a:pt x="120000" y="92727"/>
                  <a:pt x="120000" y="60000"/>
                </a:cubicBezTo>
                <a:cubicBezTo>
                  <a:pt x="120000" y="57272"/>
                  <a:pt x="120000" y="54545"/>
                  <a:pt x="120000" y="51818"/>
                </a:cubicBezTo>
                <a:cubicBezTo>
                  <a:pt x="120000" y="51818"/>
                  <a:pt x="120000" y="51818"/>
                  <a:pt x="120000" y="51818"/>
                </a:cubicBezTo>
                <a:cubicBezTo>
                  <a:pt x="120000" y="51818"/>
                  <a:pt x="120000" y="51818"/>
                  <a:pt x="120000" y="51818"/>
                </a:cubicBezTo>
                <a:cubicBezTo>
                  <a:pt x="119804" y="32727"/>
                  <a:pt x="118829" y="16363"/>
                  <a:pt x="117463" y="8181"/>
                </a:cubicBezTo>
                <a:cubicBezTo>
                  <a:pt x="117463" y="8181"/>
                  <a:pt x="117463" y="8181"/>
                  <a:pt x="117268" y="8181"/>
                </a:cubicBezTo>
                <a:cubicBezTo>
                  <a:pt x="117073" y="5454"/>
                  <a:pt x="116878" y="5454"/>
                  <a:pt x="116682" y="5454"/>
                </a:cubicBezTo>
                <a:cubicBezTo>
                  <a:pt x="116682" y="5454"/>
                  <a:pt x="116682" y="5454"/>
                  <a:pt x="116682" y="5454"/>
                </a:cubicBezTo>
                <a:cubicBezTo>
                  <a:pt x="116487" y="2727"/>
                  <a:pt x="116292" y="2727"/>
                  <a:pt x="116097" y="2727"/>
                </a:cubicBezTo>
                <a:cubicBezTo>
                  <a:pt x="116097" y="2727"/>
                  <a:pt x="116097" y="2727"/>
                  <a:pt x="115902" y="2727"/>
                </a:cubicBezTo>
                <a:cubicBezTo>
                  <a:pt x="115707" y="2727"/>
                  <a:pt x="115512" y="0"/>
                  <a:pt x="115317" y="0"/>
                </a:cubicBezTo>
                <a:cubicBezTo>
                  <a:pt x="4682" y="0"/>
                  <a:pt x="4682" y="0"/>
                  <a:pt x="4682" y="0"/>
                </a:cubicBezTo>
                <a:cubicBezTo>
                  <a:pt x="4487" y="0"/>
                  <a:pt x="4292" y="2727"/>
                  <a:pt x="4097" y="2727"/>
                </a:cubicBezTo>
                <a:cubicBezTo>
                  <a:pt x="3902" y="2727"/>
                  <a:pt x="3902" y="2727"/>
                  <a:pt x="3902" y="2727"/>
                </a:cubicBezTo>
                <a:cubicBezTo>
                  <a:pt x="3707" y="2727"/>
                  <a:pt x="3512" y="2727"/>
                  <a:pt x="3317" y="5454"/>
                </a:cubicBezTo>
                <a:cubicBezTo>
                  <a:pt x="3121" y="5454"/>
                  <a:pt x="3121" y="5454"/>
                  <a:pt x="3121" y="5454"/>
                </a:cubicBezTo>
                <a:cubicBezTo>
                  <a:pt x="2926" y="5454"/>
                  <a:pt x="2731" y="5454"/>
                  <a:pt x="2536" y="8181"/>
                </a:cubicBezTo>
                <a:cubicBezTo>
                  <a:pt x="2536" y="8181"/>
                  <a:pt x="2536" y="8181"/>
                  <a:pt x="2536" y="8181"/>
                </a:cubicBezTo>
                <a:cubicBezTo>
                  <a:pt x="2341" y="8181"/>
                  <a:pt x="2146" y="10909"/>
                  <a:pt x="1951" y="10909"/>
                </a:cubicBezTo>
                <a:cubicBezTo>
                  <a:pt x="1951" y="10909"/>
                  <a:pt x="1951" y="10909"/>
                  <a:pt x="1951" y="13636"/>
                </a:cubicBezTo>
                <a:cubicBezTo>
                  <a:pt x="1951" y="13636"/>
                  <a:pt x="1951" y="13636"/>
                  <a:pt x="1951" y="13636"/>
                </a:cubicBezTo>
                <a:cubicBezTo>
                  <a:pt x="975" y="21818"/>
                  <a:pt x="195" y="35454"/>
                  <a:pt x="0" y="51818"/>
                </a:cubicBezTo>
                <a:cubicBezTo>
                  <a:pt x="0" y="51818"/>
                  <a:pt x="0" y="51818"/>
                  <a:pt x="0" y="51818"/>
                </a:cubicBezTo>
                <a:cubicBezTo>
                  <a:pt x="0" y="51818"/>
                  <a:pt x="0" y="51818"/>
                  <a:pt x="0" y="51818"/>
                </a:cubicBezTo>
                <a:cubicBezTo>
                  <a:pt x="0" y="54545"/>
                  <a:pt x="0" y="57272"/>
                  <a:pt x="0" y="60000"/>
                </a:cubicBezTo>
                <a:cubicBezTo>
                  <a:pt x="0" y="92727"/>
                  <a:pt x="1951" y="120000"/>
                  <a:pt x="4682" y="120000"/>
                </a:cubicBez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36"/>
          <p:cNvSpPr/>
          <p:nvPr/>
        </p:nvSpPr>
        <p:spPr>
          <a:xfrm>
            <a:off x="2135987" y="3182453"/>
            <a:ext cx="1817700" cy="452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19999" y="0"/>
                </a:moveTo>
                <a:lnTo>
                  <a:pt x="12334" y="0"/>
                </a:lnTo>
                <a:lnTo>
                  <a:pt x="0" y="59879"/>
                </a:lnTo>
                <a:lnTo>
                  <a:pt x="12334" y="120000"/>
                </a:lnTo>
                <a:lnTo>
                  <a:pt x="119999" y="120000"/>
                </a:lnTo>
                <a:lnTo>
                  <a:pt x="119999" y="0"/>
                </a:lnTo>
                <a:close/>
              </a:path>
            </a:pathLst>
          </a:custGeom>
          <a:solidFill>
            <a:srgbClr val="1155CC">
              <a:alpha val="4269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36"/>
          <p:cNvSpPr/>
          <p:nvPr/>
        </p:nvSpPr>
        <p:spPr>
          <a:xfrm>
            <a:off x="3643306" y="1214428"/>
            <a:ext cx="1504500" cy="45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57" y="120000"/>
                </a:moveTo>
                <a:cubicBezTo>
                  <a:pt x="83094" y="120000"/>
                  <a:pt x="104412" y="108987"/>
                  <a:pt x="120000" y="88860"/>
                </a:cubicBezTo>
                <a:cubicBezTo>
                  <a:pt x="105329" y="34936"/>
                  <a:pt x="83782" y="0"/>
                  <a:pt x="60057" y="0"/>
                </a:cubicBezTo>
                <a:cubicBezTo>
                  <a:pt x="35300" y="0"/>
                  <a:pt x="14670" y="36455"/>
                  <a:pt x="0" y="90379"/>
                </a:cubicBezTo>
                <a:cubicBezTo>
                  <a:pt x="15587" y="110506"/>
                  <a:pt x="37134" y="120000"/>
                  <a:pt x="60057" y="120000"/>
                </a:cubicBezTo>
              </a:path>
            </a:pathLst>
          </a:custGeom>
          <a:solidFill>
            <a:srgbClr val="00B2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36"/>
          <p:cNvSpPr/>
          <p:nvPr/>
        </p:nvSpPr>
        <p:spPr>
          <a:xfrm>
            <a:off x="3445606" y="2639080"/>
            <a:ext cx="1878600" cy="560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59953" y="11692"/>
                </a:moveTo>
                <a:cubicBezTo>
                  <a:pt x="39164" y="11692"/>
                  <a:pt x="19025" y="7692"/>
                  <a:pt x="0" y="0"/>
                </a:cubicBezTo>
                <a:cubicBezTo>
                  <a:pt x="1856" y="15076"/>
                  <a:pt x="4269" y="29230"/>
                  <a:pt x="7053" y="42461"/>
                </a:cubicBezTo>
                <a:cubicBezTo>
                  <a:pt x="7238" y="43692"/>
                  <a:pt x="15498" y="82461"/>
                  <a:pt x="19675" y="116307"/>
                </a:cubicBezTo>
                <a:cubicBezTo>
                  <a:pt x="32946" y="118769"/>
                  <a:pt x="46496" y="120000"/>
                  <a:pt x="60232" y="120000"/>
                </a:cubicBezTo>
                <a:cubicBezTo>
                  <a:pt x="73689" y="120000"/>
                  <a:pt x="86867" y="118769"/>
                  <a:pt x="99860" y="116307"/>
                </a:cubicBezTo>
                <a:cubicBezTo>
                  <a:pt x="103109" y="90153"/>
                  <a:pt x="108491" y="62461"/>
                  <a:pt x="110812" y="51076"/>
                </a:cubicBezTo>
                <a:cubicBezTo>
                  <a:pt x="114524" y="35692"/>
                  <a:pt x="117587" y="18461"/>
                  <a:pt x="119999" y="0"/>
                </a:cubicBezTo>
                <a:cubicBezTo>
                  <a:pt x="100974" y="7692"/>
                  <a:pt x="80835" y="11692"/>
                  <a:pt x="59953" y="11692"/>
                </a:cubicBezTo>
              </a:path>
            </a:pathLst>
          </a:custGeom>
          <a:solidFill>
            <a:srgbClr val="00B2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36"/>
          <p:cNvSpPr/>
          <p:nvPr/>
        </p:nvSpPr>
        <p:spPr>
          <a:xfrm>
            <a:off x="5396769" y="2078888"/>
            <a:ext cx="5700" cy="5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120000" y="90000"/>
                </a:moveTo>
                <a:cubicBezTo>
                  <a:pt x="120000" y="90000"/>
                  <a:pt x="120000" y="0"/>
                  <a:pt x="0" y="0"/>
                </a:cubicBezTo>
                <a:cubicBezTo>
                  <a:pt x="0" y="120000"/>
                  <a:pt x="0" y="120000"/>
                  <a:pt x="0" y="120000"/>
                </a:cubicBezTo>
                <a:lnTo>
                  <a:pt x="120000" y="90000"/>
                </a:ln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36"/>
          <p:cNvSpPr/>
          <p:nvPr/>
        </p:nvSpPr>
        <p:spPr>
          <a:xfrm>
            <a:off x="3762742" y="3182429"/>
            <a:ext cx="1241100" cy="452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694" y="4571"/>
                </a:moveTo>
                <a:cubicBezTo>
                  <a:pt x="40138" y="4571"/>
                  <a:pt x="19861" y="3047"/>
                  <a:pt x="0" y="0"/>
                </a:cubicBezTo>
                <a:cubicBezTo>
                  <a:pt x="555" y="3428"/>
                  <a:pt x="1111" y="6857"/>
                  <a:pt x="1527" y="10285"/>
                </a:cubicBezTo>
                <a:cubicBezTo>
                  <a:pt x="7222" y="55238"/>
                  <a:pt x="6944" y="120000"/>
                  <a:pt x="21527" y="120000"/>
                </a:cubicBezTo>
                <a:cubicBezTo>
                  <a:pt x="59861" y="120000"/>
                  <a:pt x="59861" y="120000"/>
                  <a:pt x="59861" y="120000"/>
                </a:cubicBezTo>
                <a:cubicBezTo>
                  <a:pt x="60277" y="120000"/>
                  <a:pt x="60277" y="120000"/>
                  <a:pt x="60277" y="120000"/>
                </a:cubicBezTo>
                <a:cubicBezTo>
                  <a:pt x="98472" y="120000"/>
                  <a:pt x="98472" y="120000"/>
                  <a:pt x="98472" y="120000"/>
                </a:cubicBezTo>
                <a:cubicBezTo>
                  <a:pt x="113055" y="120000"/>
                  <a:pt x="112777" y="55238"/>
                  <a:pt x="118611" y="10285"/>
                </a:cubicBezTo>
                <a:cubicBezTo>
                  <a:pt x="119027" y="6857"/>
                  <a:pt x="119444" y="3428"/>
                  <a:pt x="120000" y="0"/>
                </a:cubicBezTo>
                <a:cubicBezTo>
                  <a:pt x="100555" y="3047"/>
                  <a:pt x="80833" y="4571"/>
                  <a:pt x="60694" y="4571"/>
                </a:cubicBezTo>
              </a:path>
            </a:pathLst>
          </a:custGeom>
          <a:solidFill>
            <a:srgbClr val="1155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36"/>
          <p:cNvSpPr txBox="1"/>
          <p:nvPr/>
        </p:nvSpPr>
        <p:spPr>
          <a:xfrm>
            <a:off x="5463325" y="1571618"/>
            <a:ext cx="1676100" cy="519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50" b="1" i="0" u="none" strike="noStrike" cap="none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r>
              <a:rPr lang="ru-RU" sz="1150" b="1" i="0" u="none" strike="noStrike" cap="none" dirty="0" err="1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Квесты</a:t>
            </a:r>
            <a:r>
              <a:rPr lang="ru-RU" sz="1150" b="1" i="0" u="none" strike="noStrike" cap="none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по военной истории Отечества</a:t>
            </a:r>
            <a:endParaRPr sz="1150" b="1" i="0" u="none" strike="noStrike" cap="none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67" name="Google Shape;267;p36"/>
          <p:cNvSpPr txBox="1"/>
          <p:nvPr/>
        </p:nvSpPr>
        <p:spPr>
          <a:xfrm>
            <a:off x="5143504" y="2643188"/>
            <a:ext cx="1676100" cy="51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50" b="1" i="0" u="none" strike="noStrike" cap="none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Молодёжный образовательный </a:t>
            </a:r>
            <a:r>
              <a:rPr lang="ru-RU" sz="115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Форум</a:t>
            </a:r>
            <a:endParaRPr sz="1150" b="1" i="0" u="none" strike="noStrike" cap="none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68" name="Google Shape;268;p36"/>
          <p:cNvSpPr txBox="1"/>
          <p:nvPr/>
        </p:nvSpPr>
        <p:spPr>
          <a:xfrm>
            <a:off x="2418425" y="3182425"/>
            <a:ext cx="1392000" cy="4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50" b="1" i="0" u="none" strike="noStrike" cap="none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Электронный альманах</a:t>
            </a:r>
            <a:endParaRPr sz="1150" b="1" i="0" u="none" strike="noStrike" cap="none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69" name="Google Shape;269;p36"/>
          <p:cNvSpPr txBox="1"/>
          <p:nvPr/>
        </p:nvSpPr>
        <p:spPr>
          <a:xfrm>
            <a:off x="1721200" y="2082700"/>
            <a:ext cx="1850668" cy="5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50" b="1" i="0" u="none" strike="noStrike" cap="none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Создание банка </a:t>
            </a:r>
            <a:r>
              <a:rPr lang="ru-RU" sz="115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интеллектуальных игр и </a:t>
            </a:r>
            <a:r>
              <a:rPr lang="ru-RU" sz="1150" b="1" dirty="0" err="1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квестов</a:t>
            </a:r>
            <a:r>
              <a:rPr lang="ru-RU" sz="115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 по военной истории Отечества</a:t>
            </a:r>
            <a:endParaRPr sz="1150" b="1" i="0" u="none" strike="noStrike" cap="none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</p:txBody>
      </p:sp>
      <p:grpSp>
        <p:nvGrpSpPr>
          <p:cNvPr id="2" name="Google Shape;270;p36"/>
          <p:cNvGrpSpPr/>
          <p:nvPr/>
        </p:nvGrpSpPr>
        <p:grpSpPr>
          <a:xfrm>
            <a:off x="4251604" y="2310716"/>
            <a:ext cx="265704" cy="249986"/>
            <a:chOff x="5972700" y="2330200"/>
            <a:chExt cx="411625" cy="387275"/>
          </a:xfrm>
        </p:grpSpPr>
        <p:sp>
          <p:nvSpPr>
            <p:cNvPr id="271" name="Google Shape;271;p36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6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oogle Shape;290;p36"/>
          <p:cNvGrpSpPr/>
          <p:nvPr/>
        </p:nvGrpSpPr>
        <p:grpSpPr>
          <a:xfrm>
            <a:off x="4248852" y="3303376"/>
            <a:ext cx="271207" cy="240949"/>
            <a:chOff x="5292575" y="3681900"/>
            <a:chExt cx="420150" cy="373275"/>
          </a:xfrm>
        </p:grpSpPr>
        <p:sp>
          <p:nvSpPr>
            <p:cNvPr id="291" name="Google Shape;291;p36"/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6"/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6"/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6"/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6"/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6"/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6"/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" name="Google Shape;298;p36"/>
          <p:cNvGrpSpPr/>
          <p:nvPr/>
        </p:nvGrpSpPr>
        <p:grpSpPr>
          <a:xfrm>
            <a:off x="4301525" y="2805920"/>
            <a:ext cx="165861" cy="262961"/>
            <a:chOff x="6718575" y="2318625"/>
            <a:chExt cx="256950" cy="407375"/>
          </a:xfrm>
        </p:grpSpPr>
        <p:sp>
          <p:nvSpPr>
            <p:cNvPr id="299" name="Google Shape;299;p3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6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6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6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6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6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6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7" name="Google Shape;307;p3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  <p:grpSp>
        <p:nvGrpSpPr>
          <p:cNvPr id="68" name="Google Shape;580;p51"/>
          <p:cNvGrpSpPr/>
          <p:nvPr/>
        </p:nvGrpSpPr>
        <p:grpSpPr>
          <a:xfrm>
            <a:off x="4214810" y="1285866"/>
            <a:ext cx="357234" cy="361310"/>
            <a:chOff x="5290150" y="1636700"/>
            <a:chExt cx="425025" cy="429875"/>
          </a:xfrm>
        </p:grpSpPr>
        <p:sp>
          <p:nvSpPr>
            <p:cNvPr id="69" name="Google Shape;581;p51"/>
            <p:cNvSpPr/>
            <p:nvPr/>
          </p:nvSpPr>
          <p:spPr>
            <a:xfrm>
              <a:off x="5396700" y="1939925"/>
              <a:ext cx="211900" cy="126650"/>
            </a:xfrm>
            <a:custGeom>
              <a:avLst/>
              <a:gdLst/>
              <a:ahLst/>
              <a:cxnLst/>
              <a:rect l="l" t="t" r="r" b="b"/>
              <a:pathLst>
                <a:path w="8476" h="5066" fill="none" extrusionOk="0">
                  <a:moveTo>
                    <a:pt x="3167" y="0"/>
                  </a:moveTo>
                  <a:lnTo>
                    <a:pt x="3167" y="2825"/>
                  </a:lnTo>
                  <a:lnTo>
                    <a:pt x="3167" y="2825"/>
                  </a:lnTo>
                  <a:lnTo>
                    <a:pt x="2606" y="2947"/>
                  </a:lnTo>
                  <a:lnTo>
                    <a:pt x="2071" y="3093"/>
                  </a:lnTo>
                  <a:lnTo>
                    <a:pt x="1584" y="3288"/>
                  </a:lnTo>
                  <a:lnTo>
                    <a:pt x="1145" y="3483"/>
                  </a:lnTo>
                  <a:lnTo>
                    <a:pt x="780" y="3702"/>
                  </a:lnTo>
                  <a:lnTo>
                    <a:pt x="609" y="3848"/>
                  </a:lnTo>
                  <a:lnTo>
                    <a:pt x="463" y="3970"/>
                  </a:lnTo>
                  <a:lnTo>
                    <a:pt x="317" y="4116"/>
                  </a:lnTo>
                  <a:lnTo>
                    <a:pt x="195" y="4262"/>
                  </a:lnTo>
                  <a:lnTo>
                    <a:pt x="74" y="4408"/>
                  </a:lnTo>
                  <a:lnTo>
                    <a:pt x="0" y="4579"/>
                  </a:lnTo>
                  <a:lnTo>
                    <a:pt x="0" y="4579"/>
                  </a:lnTo>
                  <a:lnTo>
                    <a:pt x="171" y="4652"/>
                  </a:lnTo>
                  <a:lnTo>
                    <a:pt x="414" y="4725"/>
                  </a:lnTo>
                  <a:lnTo>
                    <a:pt x="780" y="4822"/>
                  </a:lnTo>
                  <a:lnTo>
                    <a:pt x="1340" y="4895"/>
                  </a:lnTo>
                  <a:lnTo>
                    <a:pt x="2095" y="4993"/>
                  </a:lnTo>
                  <a:lnTo>
                    <a:pt x="3045" y="5042"/>
                  </a:lnTo>
                  <a:lnTo>
                    <a:pt x="4238" y="5066"/>
                  </a:lnTo>
                  <a:lnTo>
                    <a:pt x="4238" y="5066"/>
                  </a:lnTo>
                  <a:lnTo>
                    <a:pt x="5432" y="5042"/>
                  </a:lnTo>
                  <a:lnTo>
                    <a:pt x="6381" y="4993"/>
                  </a:lnTo>
                  <a:lnTo>
                    <a:pt x="7136" y="4895"/>
                  </a:lnTo>
                  <a:lnTo>
                    <a:pt x="7697" y="4822"/>
                  </a:lnTo>
                  <a:lnTo>
                    <a:pt x="8062" y="4725"/>
                  </a:lnTo>
                  <a:lnTo>
                    <a:pt x="8305" y="4652"/>
                  </a:lnTo>
                  <a:lnTo>
                    <a:pt x="8476" y="4579"/>
                  </a:lnTo>
                  <a:lnTo>
                    <a:pt x="8476" y="4579"/>
                  </a:lnTo>
                  <a:lnTo>
                    <a:pt x="8403" y="4408"/>
                  </a:lnTo>
                  <a:lnTo>
                    <a:pt x="8281" y="4262"/>
                  </a:lnTo>
                  <a:lnTo>
                    <a:pt x="8159" y="4116"/>
                  </a:lnTo>
                  <a:lnTo>
                    <a:pt x="8013" y="3970"/>
                  </a:lnTo>
                  <a:lnTo>
                    <a:pt x="7867" y="3848"/>
                  </a:lnTo>
                  <a:lnTo>
                    <a:pt x="7697" y="3702"/>
                  </a:lnTo>
                  <a:lnTo>
                    <a:pt x="7331" y="3483"/>
                  </a:lnTo>
                  <a:lnTo>
                    <a:pt x="6893" y="3288"/>
                  </a:lnTo>
                  <a:lnTo>
                    <a:pt x="6406" y="3093"/>
                  </a:lnTo>
                  <a:lnTo>
                    <a:pt x="5870" y="2947"/>
                  </a:lnTo>
                  <a:lnTo>
                    <a:pt x="5310" y="2825"/>
                  </a:lnTo>
                  <a:lnTo>
                    <a:pt x="531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582;p51"/>
            <p:cNvSpPr/>
            <p:nvPr/>
          </p:nvSpPr>
          <p:spPr>
            <a:xfrm>
              <a:off x="5290150" y="1636700"/>
              <a:ext cx="425025" cy="294100"/>
            </a:xfrm>
            <a:custGeom>
              <a:avLst/>
              <a:gdLst/>
              <a:ahLst/>
              <a:cxnLst/>
              <a:rect l="l" t="t" r="r" b="b"/>
              <a:pathLst>
                <a:path w="17001" h="11764" fill="none" extrusionOk="0">
                  <a:moveTo>
                    <a:pt x="15928" y="1072"/>
                  </a:moveTo>
                  <a:lnTo>
                    <a:pt x="13785" y="1072"/>
                  </a:lnTo>
                  <a:lnTo>
                    <a:pt x="13785" y="1072"/>
                  </a:lnTo>
                  <a:lnTo>
                    <a:pt x="13810" y="487"/>
                  </a:lnTo>
                  <a:lnTo>
                    <a:pt x="13810" y="487"/>
                  </a:lnTo>
                  <a:lnTo>
                    <a:pt x="13785" y="390"/>
                  </a:lnTo>
                  <a:lnTo>
                    <a:pt x="13761" y="293"/>
                  </a:lnTo>
                  <a:lnTo>
                    <a:pt x="13688" y="220"/>
                  </a:lnTo>
                  <a:lnTo>
                    <a:pt x="13639" y="146"/>
                  </a:lnTo>
                  <a:lnTo>
                    <a:pt x="13566" y="98"/>
                  </a:lnTo>
                  <a:lnTo>
                    <a:pt x="13469" y="49"/>
                  </a:lnTo>
                  <a:lnTo>
                    <a:pt x="13371" y="25"/>
                  </a:lnTo>
                  <a:lnTo>
                    <a:pt x="13274" y="0"/>
                  </a:lnTo>
                  <a:lnTo>
                    <a:pt x="8500" y="0"/>
                  </a:lnTo>
                  <a:lnTo>
                    <a:pt x="3727" y="0"/>
                  </a:lnTo>
                  <a:lnTo>
                    <a:pt x="3727" y="0"/>
                  </a:lnTo>
                  <a:lnTo>
                    <a:pt x="3629" y="25"/>
                  </a:lnTo>
                  <a:lnTo>
                    <a:pt x="3532" y="49"/>
                  </a:lnTo>
                  <a:lnTo>
                    <a:pt x="3434" y="98"/>
                  </a:lnTo>
                  <a:lnTo>
                    <a:pt x="3361" y="146"/>
                  </a:lnTo>
                  <a:lnTo>
                    <a:pt x="3313" y="220"/>
                  </a:lnTo>
                  <a:lnTo>
                    <a:pt x="3240" y="293"/>
                  </a:lnTo>
                  <a:lnTo>
                    <a:pt x="3215" y="390"/>
                  </a:lnTo>
                  <a:lnTo>
                    <a:pt x="3191" y="487"/>
                  </a:lnTo>
                  <a:lnTo>
                    <a:pt x="3191" y="487"/>
                  </a:lnTo>
                  <a:lnTo>
                    <a:pt x="3215" y="1072"/>
                  </a:lnTo>
                  <a:lnTo>
                    <a:pt x="1072" y="1072"/>
                  </a:lnTo>
                  <a:lnTo>
                    <a:pt x="1072" y="1072"/>
                  </a:lnTo>
                  <a:lnTo>
                    <a:pt x="853" y="1096"/>
                  </a:lnTo>
                  <a:lnTo>
                    <a:pt x="658" y="1145"/>
                  </a:lnTo>
                  <a:lnTo>
                    <a:pt x="487" y="1242"/>
                  </a:lnTo>
                  <a:lnTo>
                    <a:pt x="317" y="1389"/>
                  </a:lnTo>
                  <a:lnTo>
                    <a:pt x="195" y="1535"/>
                  </a:lnTo>
                  <a:lnTo>
                    <a:pt x="98" y="1730"/>
                  </a:lnTo>
                  <a:lnTo>
                    <a:pt x="25" y="1924"/>
                  </a:lnTo>
                  <a:lnTo>
                    <a:pt x="0" y="2144"/>
                  </a:lnTo>
                  <a:lnTo>
                    <a:pt x="0" y="2144"/>
                  </a:lnTo>
                  <a:lnTo>
                    <a:pt x="25" y="2606"/>
                  </a:lnTo>
                  <a:lnTo>
                    <a:pt x="49" y="3069"/>
                  </a:lnTo>
                  <a:lnTo>
                    <a:pt x="98" y="3507"/>
                  </a:lnTo>
                  <a:lnTo>
                    <a:pt x="171" y="3946"/>
                  </a:lnTo>
                  <a:lnTo>
                    <a:pt x="268" y="4336"/>
                  </a:lnTo>
                  <a:lnTo>
                    <a:pt x="366" y="4725"/>
                  </a:lnTo>
                  <a:lnTo>
                    <a:pt x="487" y="5115"/>
                  </a:lnTo>
                  <a:lnTo>
                    <a:pt x="634" y="5480"/>
                  </a:lnTo>
                  <a:lnTo>
                    <a:pt x="780" y="5821"/>
                  </a:lnTo>
                  <a:lnTo>
                    <a:pt x="926" y="6138"/>
                  </a:lnTo>
                  <a:lnTo>
                    <a:pt x="1096" y="6454"/>
                  </a:lnTo>
                  <a:lnTo>
                    <a:pt x="1291" y="6747"/>
                  </a:lnTo>
                  <a:lnTo>
                    <a:pt x="1462" y="7039"/>
                  </a:lnTo>
                  <a:lnTo>
                    <a:pt x="1656" y="7307"/>
                  </a:lnTo>
                  <a:lnTo>
                    <a:pt x="2071" y="7794"/>
                  </a:lnTo>
                  <a:lnTo>
                    <a:pt x="2509" y="8232"/>
                  </a:lnTo>
                  <a:lnTo>
                    <a:pt x="2923" y="8598"/>
                  </a:lnTo>
                  <a:lnTo>
                    <a:pt x="3337" y="8914"/>
                  </a:lnTo>
                  <a:lnTo>
                    <a:pt x="3751" y="9158"/>
                  </a:lnTo>
                  <a:lnTo>
                    <a:pt x="4141" y="9353"/>
                  </a:lnTo>
                  <a:lnTo>
                    <a:pt x="4506" y="9499"/>
                  </a:lnTo>
                  <a:lnTo>
                    <a:pt x="4823" y="9596"/>
                  </a:lnTo>
                  <a:lnTo>
                    <a:pt x="5091" y="9645"/>
                  </a:lnTo>
                  <a:lnTo>
                    <a:pt x="5091" y="9645"/>
                  </a:lnTo>
                  <a:lnTo>
                    <a:pt x="5407" y="10108"/>
                  </a:lnTo>
                  <a:lnTo>
                    <a:pt x="5748" y="10546"/>
                  </a:lnTo>
                  <a:lnTo>
                    <a:pt x="5919" y="10717"/>
                  </a:lnTo>
                  <a:lnTo>
                    <a:pt x="6113" y="10887"/>
                  </a:lnTo>
                  <a:lnTo>
                    <a:pt x="6308" y="11057"/>
                  </a:lnTo>
                  <a:lnTo>
                    <a:pt x="6527" y="11204"/>
                  </a:lnTo>
                  <a:lnTo>
                    <a:pt x="6747" y="11325"/>
                  </a:lnTo>
                  <a:lnTo>
                    <a:pt x="6966" y="11447"/>
                  </a:lnTo>
                  <a:lnTo>
                    <a:pt x="7209" y="11545"/>
                  </a:lnTo>
                  <a:lnTo>
                    <a:pt x="7453" y="11618"/>
                  </a:lnTo>
                  <a:lnTo>
                    <a:pt x="7697" y="11691"/>
                  </a:lnTo>
                  <a:lnTo>
                    <a:pt x="7964" y="11739"/>
                  </a:lnTo>
                  <a:lnTo>
                    <a:pt x="8232" y="11764"/>
                  </a:lnTo>
                  <a:lnTo>
                    <a:pt x="8500" y="11764"/>
                  </a:lnTo>
                  <a:lnTo>
                    <a:pt x="8500" y="11764"/>
                  </a:lnTo>
                  <a:lnTo>
                    <a:pt x="8768" y="11764"/>
                  </a:lnTo>
                  <a:lnTo>
                    <a:pt x="9036" y="11739"/>
                  </a:lnTo>
                  <a:lnTo>
                    <a:pt x="9304" y="11691"/>
                  </a:lnTo>
                  <a:lnTo>
                    <a:pt x="9547" y="11618"/>
                  </a:lnTo>
                  <a:lnTo>
                    <a:pt x="9791" y="11545"/>
                  </a:lnTo>
                  <a:lnTo>
                    <a:pt x="10035" y="11447"/>
                  </a:lnTo>
                  <a:lnTo>
                    <a:pt x="10254" y="11325"/>
                  </a:lnTo>
                  <a:lnTo>
                    <a:pt x="10473" y="11204"/>
                  </a:lnTo>
                  <a:lnTo>
                    <a:pt x="10692" y="11057"/>
                  </a:lnTo>
                  <a:lnTo>
                    <a:pt x="10887" y="10887"/>
                  </a:lnTo>
                  <a:lnTo>
                    <a:pt x="11082" y="10717"/>
                  </a:lnTo>
                  <a:lnTo>
                    <a:pt x="11252" y="10546"/>
                  </a:lnTo>
                  <a:lnTo>
                    <a:pt x="11593" y="10108"/>
                  </a:lnTo>
                  <a:lnTo>
                    <a:pt x="11910" y="9645"/>
                  </a:lnTo>
                  <a:lnTo>
                    <a:pt x="11910" y="9645"/>
                  </a:lnTo>
                  <a:lnTo>
                    <a:pt x="12178" y="9596"/>
                  </a:lnTo>
                  <a:lnTo>
                    <a:pt x="12494" y="9523"/>
                  </a:lnTo>
                  <a:lnTo>
                    <a:pt x="12860" y="9377"/>
                  </a:lnTo>
                  <a:lnTo>
                    <a:pt x="13249" y="9182"/>
                  </a:lnTo>
                  <a:lnTo>
                    <a:pt x="13663" y="8939"/>
                  </a:lnTo>
                  <a:lnTo>
                    <a:pt x="14077" y="8622"/>
                  </a:lnTo>
                  <a:lnTo>
                    <a:pt x="14516" y="8257"/>
                  </a:lnTo>
                  <a:lnTo>
                    <a:pt x="14930" y="7843"/>
                  </a:lnTo>
                  <a:lnTo>
                    <a:pt x="15344" y="7356"/>
                  </a:lnTo>
                  <a:lnTo>
                    <a:pt x="15539" y="7088"/>
                  </a:lnTo>
                  <a:lnTo>
                    <a:pt x="15709" y="6795"/>
                  </a:lnTo>
                  <a:lnTo>
                    <a:pt x="15904" y="6503"/>
                  </a:lnTo>
                  <a:lnTo>
                    <a:pt x="16075" y="6186"/>
                  </a:lnTo>
                  <a:lnTo>
                    <a:pt x="16221" y="5870"/>
                  </a:lnTo>
                  <a:lnTo>
                    <a:pt x="16367" y="5505"/>
                  </a:lnTo>
                  <a:lnTo>
                    <a:pt x="16513" y="5164"/>
                  </a:lnTo>
                  <a:lnTo>
                    <a:pt x="16635" y="4774"/>
                  </a:lnTo>
                  <a:lnTo>
                    <a:pt x="16732" y="4384"/>
                  </a:lnTo>
                  <a:lnTo>
                    <a:pt x="16830" y="3970"/>
                  </a:lnTo>
                  <a:lnTo>
                    <a:pt x="16903" y="3532"/>
                  </a:lnTo>
                  <a:lnTo>
                    <a:pt x="16951" y="3093"/>
                  </a:lnTo>
                  <a:lnTo>
                    <a:pt x="16976" y="2606"/>
                  </a:lnTo>
                  <a:lnTo>
                    <a:pt x="17000" y="2144"/>
                  </a:lnTo>
                  <a:lnTo>
                    <a:pt x="17000" y="2144"/>
                  </a:lnTo>
                  <a:lnTo>
                    <a:pt x="16976" y="1924"/>
                  </a:lnTo>
                  <a:lnTo>
                    <a:pt x="16903" y="1730"/>
                  </a:lnTo>
                  <a:lnTo>
                    <a:pt x="16805" y="1535"/>
                  </a:lnTo>
                  <a:lnTo>
                    <a:pt x="16683" y="1389"/>
                  </a:lnTo>
                  <a:lnTo>
                    <a:pt x="16513" y="1242"/>
                  </a:lnTo>
                  <a:lnTo>
                    <a:pt x="16343" y="1145"/>
                  </a:lnTo>
                  <a:lnTo>
                    <a:pt x="16148" y="1096"/>
                  </a:lnTo>
                  <a:lnTo>
                    <a:pt x="15928" y="1072"/>
                  </a:lnTo>
                  <a:lnTo>
                    <a:pt x="15928" y="1072"/>
                  </a:lnTo>
                  <a:close/>
                  <a:moveTo>
                    <a:pt x="1072" y="2144"/>
                  </a:moveTo>
                  <a:lnTo>
                    <a:pt x="3240" y="2144"/>
                  </a:lnTo>
                  <a:lnTo>
                    <a:pt x="3240" y="2144"/>
                  </a:lnTo>
                  <a:lnTo>
                    <a:pt x="3288" y="3118"/>
                  </a:lnTo>
                  <a:lnTo>
                    <a:pt x="3361" y="4019"/>
                  </a:lnTo>
                  <a:lnTo>
                    <a:pt x="3483" y="4823"/>
                  </a:lnTo>
                  <a:lnTo>
                    <a:pt x="3605" y="5602"/>
                  </a:lnTo>
                  <a:lnTo>
                    <a:pt x="3775" y="6333"/>
                  </a:lnTo>
                  <a:lnTo>
                    <a:pt x="3995" y="7039"/>
                  </a:lnTo>
                  <a:lnTo>
                    <a:pt x="4214" y="7745"/>
                  </a:lnTo>
                  <a:lnTo>
                    <a:pt x="4506" y="8451"/>
                  </a:lnTo>
                  <a:lnTo>
                    <a:pt x="4506" y="8451"/>
                  </a:lnTo>
                  <a:lnTo>
                    <a:pt x="4262" y="8378"/>
                  </a:lnTo>
                  <a:lnTo>
                    <a:pt x="4043" y="8281"/>
                  </a:lnTo>
                  <a:lnTo>
                    <a:pt x="3824" y="8159"/>
                  </a:lnTo>
                  <a:lnTo>
                    <a:pt x="3629" y="8037"/>
                  </a:lnTo>
                  <a:lnTo>
                    <a:pt x="3434" y="7891"/>
                  </a:lnTo>
                  <a:lnTo>
                    <a:pt x="3240" y="7745"/>
                  </a:lnTo>
                  <a:lnTo>
                    <a:pt x="2899" y="7404"/>
                  </a:lnTo>
                  <a:lnTo>
                    <a:pt x="2582" y="7015"/>
                  </a:lnTo>
                  <a:lnTo>
                    <a:pt x="2290" y="6601"/>
                  </a:lnTo>
                  <a:lnTo>
                    <a:pt x="2046" y="6186"/>
                  </a:lnTo>
                  <a:lnTo>
                    <a:pt x="1827" y="5724"/>
                  </a:lnTo>
                  <a:lnTo>
                    <a:pt x="1632" y="5237"/>
                  </a:lnTo>
                  <a:lnTo>
                    <a:pt x="1486" y="4774"/>
                  </a:lnTo>
                  <a:lnTo>
                    <a:pt x="1340" y="4287"/>
                  </a:lnTo>
                  <a:lnTo>
                    <a:pt x="1242" y="3824"/>
                  </a:lnTo>
                  <a:lnTo>
                    <a:pt x="1169" y="3361"/>
                  </a:lnTo>
                  <a:lnTo>
                    <a:pt x="1121" y="2923"/>
                  </a:lnTo>
                  <a:lnTo>
                    <a:pt x="1072" y="2509"/>
                  </a:lnTo>
                  <a:lnTo>
                    <a:pt x="1072" y="2144"/>
                  </a:lnTo>
                  <a:lnTo>
                    <a:pt x="1072" y="2144"/>
                  </a:lnTo>
                  <a:close/>
                  <a:moveTo>
                    <a:pt x="10595" y="4628"/>
                  </a:moveTo>
                  <a:lnTo>
                    <a:pt x="9718" y="5407"/>
                  </a:lnTo>
                  <a:lnTo>
                    <a:pt x="9718" y="5407"/>
                  </a:lnTo>
                  <a:lnTo>
                    <a:pt x="9669" y="5480"/>
                  </a:lnTo>
                  <a:lnTo>
                    <a:pt x="9621" y="5578"/>
                  </a:lnTo>
                  <a:lnTo>
                    <a:pt x="9596" y="5675"/>
                  </a:lnTo>
                  <a:lnTo>
                    <a:pt x="9596" y="5772"/>
                  </a:lnTo>
                  <a:lnTo>
                    <a:pt x="9864" y="6941"/>
                  </a:lnTo>
                  <a:lnTo>
                    <a:pt x="9864" y="6941"/>
                  </a:lnTo>
                  <a:lnTo>
                    <a:pt x="9864" y="7015"/>
                  </a:lnTo>
                  <a:lnTo>
                    <a:pt x="9840" y="7063"/>
                  </a:lnTo>
                  <a:lnTo>
                    <a:pt x="9791" y="7063"/>
                  </a:lnTo>
                  <a:lnTo>
                    <a:pt x="9718" y="7039"/>
                  </a:lnTo>
                  <a:lnTo>
                    <a:pt x="8695" y="6454"/>
                  </a:lnTo>
                  <a:lnTo>
                    <a:pt x="8695" y="6454"/>
                  </a:lnTo>
                  <a:lnTo>
                    <a:pt x="8598" y="6406"/>
                  </a:lnTo>
                  <a:lnTo>
                    <a:pt x="8500" y="6406"/>
                  </a:lnTo>
                  <a:lnTo>
                    <a:pt x="8403" y="6406"/>
                  </a:lnTo>
                  <a:lnTo>
                    <a:pt x="8305" y="6454"/>
                  </a:lnTo>
                  <a:lnTo>
                    <a:pt x="7282" y="7039"/>
                  </a:lnTo>
                  <a:lnTo>
                    <a:pt x="7282" y="7039"/>
                  </a:lnTo>
                  <a:lnTo>
                    <a:pt x="7209" y="7063"/>
                  </a:lnTo>
                  <a:lnTo>
                    <a:pt x="7161" y="7063"/>
                  </a:lnTo>
                  <a:lnTo>
                    <a:pt x="7136" y="7015"/>
                  </a:lnTo>
                  <a:lnTo>
                    <a:pt x="7136" y="6941"/>
                  </a:lnTo>
                  <a:lnTo>
                    <a:pt x="7404" y="5772"/>
                  </a:lnTo>
                  <a:lnTo>
                    <a:pt x="7404" y="5772"/>
                  </a:lnTo>
                  <a:lnTo>
                    <a:pt x="7404" y="5675"/>
                  </a:lnTo>
                  <a:lnTo>
                    <a:pt x="7380" y="5578"/>
                  </a:lnTo>
                  <a:lnTo>
                    <a:pt x="7331" y="5480"/>
                  </a:lnTo>
                  <a:lnTo>
                    <a:pt x="7282" y="5407"/>
                  </a:lnTo>
                  <a:lnTo>
                    <a:pt x="6406" y="4628"/>
                  </a:lnTo>
                  <a:lnTo>
                    <a:pt x="6406" y="4628"/>
                  </a:lnTo>
                  <a:lnTo>
                    <a:pt x="6357" y="4579"/>
                  </a:lnTo>
                  <a:lnTo>
                    <a:pt x="6333" y="4506"/>
                  </a:lnTo>
                  <a:lnTo>
                    <a:pt x="6381" y="4482"/>
                  </a:lnTo>
                  <a:lnTo>
                    <a:pt x="6454" y="4457"/>
                  </a:lnTo>
                  <a:lnTo>
                    <a:pt x="7623" y="4336"/>
                  </a:lnTo>
                  <a:lnTo>
                    <a:pt x="7623" y="4336"/>
                  </a:lnTo>
                  <a:lnTo>
                    <a:pt x="7721" y="4311"/>
                  </a:lnTo>
                  <a:lnTo>
                    <a:pt x="7818" y="4262"/>
                  </a:lnTo>
                  <a:lnTo>
                    <a:pt x="7891" y="4189"/>
                  </a:lnTo>
                  <a:lnTo>
                    <a:pt x="7940" y="4116"/>
                  </a:lnTo>
                  <a:lnTo>
                    <a:pt x="8403" y="3045"/>
                  </a:lnTo>
                  <a:lnTo>
                    <a:pt x="8403" y="3045"/>
                  </a:lnTo>
                  <a:lnTo>
                    <a:pt x="8452" y="2972"/>
                  </a:lnTo>
                  <a:lnTo>
                    <a:pt x="8500" y="2947"/>
                  </a:lnTo>
                  <a:lnTo>
                    <a:pt x="8549" y="2972"/>
                  </a:lnTo>
                  <a:lnTo>
                    <a:pt x="8598" y="3045"/>
                  </a:lnTo>
                  <a:lnTo>
                    <a:pt x="9060" y="4116"/>
                  </a:lnTo>
                  <a:lnTo>
                    <a:pt x="9060" y="4116"/>
                  </a:lnTo>
                  <a:lnTo>
                    <a:pt x="9109" y="4189"/>
                  </a:lnTo>
                  <a:lnTo>
                    <a:pt x="9182" y="4262"/>
                  </a:lnTo>
                  <a:lnTo>
                    <a:pt x="9280" y="4311"/>
                  </a:lnTo>
                  <a:lnTo>
                    <a:pt x="9377" y="4336"/>
                  </a:lnTo>
                  <a:lnTo>
                    <a:pt x="10546" y="4457"/>
                  </a:lnTo>
                  <a:lnTo>
                    <a:pt x="10546" y="4457"/>
                  </a:lnTo>
                  <a:lnTo>
                    <a:pt x="10619" y="4482"/>
                  </a:lnTo>
                  <a:lnTo>
                    <a:pt x="10668" y="4506"/>
                  </a:lnTo>
                  <a:lnTo>
                    <a:pt x="10643" y="4579"/>
                  </a:lnTo>
                  <a:lnTo>
                    <a:pt x="10595" y="4628"/>
                  </a:lnTo>
                  <a:lnTo>
                    <a:pt x="10595" y="4628"/>
                  </a:lnTo>
                  <a:close/>
                  <a:moveTo>
                    <a:pt x="12494" y="8451"/>
                  </a:moveTo>
                  <a:lnTo>
                    <a:pt x="12494" y="8451"/>
                  </a:lnTo>
                  <a:lnTo>
                    <a:pt x="12787" y="7745"/>
                  </a:lnTo>
                  <a:lnTo>
                    <a:pt x="13006" y="7039"/>
                  </a:lnTo>
                  <a:lnTo>
                    <a:pt x="13225" y="6333"/>
                  </a:lnTo>
                  <a:lnTo>
                    <a:pt x="13396" y="5602"/>
                  </a:lnTo>
                  <a:lnTo>
                    <a:pt x="13517" y="4823"/>
                  </a:lnTo>
                  <a:lnTo>
                    <a:pt x="13639" y="4019"/>
                  </a:lnTo>
                  <a:lnTo>
                    <a:pt x="13712" y="3118"/>
                  </a:lnTo>
                  <a:lnTo>
                    <a:pt x="13761" y="2144"/>
                  </a:lnTo>
                  <a:lnTo>
                    <a:pt x="15928" y="2144"/>
                  </a:lnTo>
                  <a:lnTo>
                    <a:pt x="15928" y="2144"/>
                  </a:lnTo>
                  <a:lnTo>
                    <a:pt x="15928" y="2509"/>
                  </a:lnTo>
                  <a:lnTo>
                    <a:pt x="15880" y="2923"/>
                  </a:lnTo>
                  <a:lnTo>
                    <a:pt x="15831" y="3361"/>
                  </a:lnTo>
                  <a:lnTo>
                    <a:pt x="15758" y="3824"/>
                  </a:lnTo>
                  <a:lnTo>
                    <a:pt x="15661" y="4287"/>
                  </a:lnTo>
                  <a:lnTo>
                    <a:pt x="15514" y="4774"/>
                  </a:lnTo>
                  <a:lnTo>
                    <a:pt x="15368" y="5237"/>
                  </a:lnTo>
                  <a:lnTo>
                    <a:pt x="15173" y="5724"/>
                  </a:lnTo>
                  <a:lnTo>
                    <a:pt x="14954" y="6186"/>
                  </a:lnTo>
                  <a:lnTo>
                    <a:pt x="14711" y="6601"/>
                  </a:lnTo>
                  <a:lnTo>
                    <a:pt x="14418" y="7015"/>
                  </a:lnTo>
                  <a:lnTo>
                    <a:pt x="14102" y="7404"/>
                  </a:lnTo>
                  <a:lnTo>
                    <a:pt x="13761" y="7745"/>
                  </a:lnTo>
                  <a:lnTo>
                    <a:pt x="13566" y="7891"/>
                  </a:lnTo>
                  <a:lnTo>
                    <a:pt x="13371" y="8037"/>
                  </a:lnTo>
                  <a:lnTo>
                    <a:pt x="13176" y="8159"/>
                  </a:lnTo>
                  <a:lnTo>
                    <a:pt x="12957" y="8281"/>
                  </a:lnTo>
                  <a:lnTo>
                    <a:pt x="12738" y="8378"/>
                  </a:lnTo>
                  <a:lnTo>
                    <a:pt x="12494" y="8451"/>
                  </a:lnTo>
                  <a:lnTo>
                    <a:pt x="12494" y="845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" name="Google Shape;775;p51"/>
          <p:cNvGrpSpPr/>
          <p:nvPr/>
        </p:nvGrpSpPr>
        <p:grpSpPr>
          <a:xfrm>
            <a:off x="4143372" y="1785932"/>
            <a:ext cx="387933" cy="345971"/>
            <a:chOff x="3927500" y="301425"/>
            <a:chExt cx="461550" cy="411625"/>
          </a:xfrm>
        </p:grpSpPr>
        <p:sp>
          <p:nvSpPr>
            <p:cNvPr id="72" name="Google Shape;776;p51"/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77;p51"/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78;p51"/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79;p51"/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80;p51"/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81;p51"/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2;p51"/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83;p51"/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784;p51"/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785;p51"/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786;p51"/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787;p51"/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788;p51"/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789;p51"/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790;p51"/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791;p51"/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792;p51"/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793;p51"/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794;p51"/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795;p51"/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796;p51"/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797;p51"/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798;p51"/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99;p51"/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800;p51"/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801;p51"/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802;p51"/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4"/>
          <p:cNvSpPr txBox="1">
            <a:spLocks noGrp="1"/>
          </p:cNvSpPr>
          <p:nvPr>
            <p:ph type="title"/>
          </p:nvPr>
        </p:nvSpPr>
        <p:spPr>
          <a:xfrm>
            <a:off x="1190100" y="302375"/>
            <a:ext cx="67638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 smtClean="0"/>
              <a:t>Целевые группы проекта</a:t>
            </a:r>
            <a:endParaRPr sz="2400"/>
          </a:p>
        </p:txBody>
      </p:sp>
      <p:sp>
        <p:nvSpPr>
          <p:cNvPr id="214" name="Google Shape;214;p34"/>
          <p:cNvSpPr txBox="1">
            <a:spLocks noGrp="1"/>
          </p:cNvSpPr>
          <p:nvPr>
            <p:ph type="sldNum" idx="12"/>
          </p:nvPr>
        </p:nvSpPr>
        <p:spPr>
          <a:xfrm>
            <a:off x="4297659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grpSp>
        <p:nvGrpSpPr>
          <p:cNvPr id="8" name="Группа 7"/>
          <p:cNvGrpSpPr/>
          <p:nvPr/>
        </p:nvGrpSpPr>
        <p:grpSpPr>
          <a:xfrm>
            <a:off x="214282" y="1571618"/>
            <a:ext cx="8757568" cy="2685338"/>
            <a:chOff x="357158" y="1643056"/>
            <a:chExt cx="8757568" cy="2685338"/>
          </a:xfrm>
        </p:grpSpPr>
        <p:sp>
          <p:nvSpPr>
            <p:cNvPr id="211" name="Google Shape;211;p34"/>
            <p:cNvSpPr/>
            <p:nvPr/>
          </p:nvSpPr>
          <p:spPr>
            <a:xfrm>
              <a:off x="2428860" y="1643056"/>
              <a:ext cx="2613900" cy="2613900"/>
            </a:xfrm>
            <a:prstGeom prst="donut">
              <a:avLst>
                <a:gd name="adj" fmla="val 8161"/>
              </a:avLst>
            </a:prstGeom>
            <a:solidFill>
              <a:srgbClr val="00B2FF">
                <a:alpha val="733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1" dirty="0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Волонтёры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1" dirty="0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в возрасте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1" dirty="0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от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1" dirty="0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19 до 35 лет</a:t>
              </a:r>
              <a:endParaRPr sz="1800" b="1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  <p:sp>
          <p:nvSpPr>
            <p:cNvPr id="212" name="Google Shape;212;p34"/>
            <p:cNvSpPr/>
            <p:nvPr/>
          </p:nvSpPr>
          <p:spPr>
            <a:xfrm>
              <a:off x="4429124" y="1714494"/>
              <a:ext cx="2613900" cy="2613900"/>
            </a:xfrm>
            <a:prstGeom prst="donut">
              <a:avLst>
                <a:gd name="adj" fmla="val 8161"/>
              </a:avLst>
            </a:prstGeom>
            <a:solidFill>
              <a:srgbClr val="00B2FF">
                <a:alpha val="5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1" dirty="0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 Серебряные волонтёры</a:t>
              </a:r>
              <a:endParaRPr sz="1800" b="1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  <p:sp>
          <p:nvSpPr>
            <p:cNvPr id="213" name="Google Shape;213;p34"/>
            <p:cNvSpPr/>
            <p:nvPr/>
          </p:nvSpPr>
          <p:spPr>
            <a:xfrm>
              <a:off x="357158" y="1643056"/>
              <a:ext cx="2613900" cy="2613900"/>
            </a:xfrm>
            <a:prstGeom prst="donut">
              <a:avLst>
                <a:gd name="adj" fmla="val 8161"/>
              </a:avLst>
            </a:prstGeom>
            <a:solidFill>
              <a:srgbClr val="00B2FF">
                <a:alpha val="5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1" dirty="0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Молодёжь в возрасте 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1" dirty="0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от 14 до 18 лет</a:t>
              </a:r>
              <a:endParaRPr sz="1800" b="1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  <p:sp>
          <p:nvSpPr>
            <p:cNvPr id="7" name="Google Shape;212;p34"/>
            <p:cNvSpPr/>
            <p:nvPr/>
          </p:nvSpPr>
          <p:spPr>
            <a:xfrm>
              <a:off x="6500826" y="1714494"/>
              <a:ext cx="2613900" cy="2613900"/>
            </a:xfrm>
            <a:prstGeom prst="donut">
              <a:avLst>
                <a:gd name="adj" fmla="val 8161"/>
              </a:avLst>
            </a:prstGeom>
            <a:solidFill>
              <a:srgbClr val="00B2FF">
                <a:alpha val="5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 b="1" dirty="0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Педагоги </a:t>
              </a:r>
              <a:r>
                <a:rPr lang="ru-RU" sz="1800" b="1" dirty="0" err="1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образователь-ных</a:t>
              </a:r>
              <a:r>
                <a:rPr lang="ru-RU" sz="1800" b="1" dirty="0" smtClean="0">
                  <a:solidFill>
                    <a:srgbClr val="00B2FF"/>
                  </a:solidFill>
                  <a:latin typeface="Muli"/>
                  <a:ea typeface="Muli"/>
                  <a:cs typeface="Muli"/>
                  <a:sym typeface="Muli"/>
                </a:rPr>
                <a:t> организаций</a:t>
              </a:r>
              <a:endParaRPr sz="1800" b="1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9"/>
          <p:cNvSpPr/>
          <p:nvPr/>
        </p:nvSpPr>
        <p:spPr>
          <a:xfrm>
            <a:off x="0" y="0"/>
            <a:ext cx="3999900" cy="5143500"/>
          </a:xfrm>
          <a:prstGeom prst="rect">
            <a:avLst/>
          </a:prstGeom>
          <a:solidFill>
            <a:srgbClr val="00B2FF">
              <a:alpha val="733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29"/>
          <p:cNvSpPr txBox="1">
            <a:spLocks noGrp="1"/>
          </p:cNvSpPr>
          <p:nvPr>
            <p:ph type="ctrTitle" idx="4294967295"/>
          </p:nvPr>
        </p:nvSpPr>
        <p:spPr>
          <a:xfrm>
            <a:off x="285720" y="1571618"/>
            <a:ext cx="3365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800" dirty="0" smtClean="0"/>
              <a:t> Цель проекта</a:t>
            </a:r>
            <a:endParaRPr sz="4800"/>
          </a:p>
        </p:txBody>
      </p:sp>
      <p:sp>
        <p:nvSpPr>
          <p:cNvPr id="165" name="Google Shape;165;p29"/>
          <p:cNvSpPr txBox="1">
            <a:spLocks noGrp="1"/>
          </p:cNvSpPr>
          <p:nvPr>
            <p:ph type="subTitle" idx="4294967295"/>
          </p:nvPr>
        </p:nvSpPr>
        <p:spPr>
          <a:xfrm>
            <a:off x="4071934" y="1142990"/>
            <a:ext cx="4714908" cy="1785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solidFill>
                  <a:srgbClr val="00B0F0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r>
              <a:rPr lang="ru-RU" sz="1800" b="1" dirty="0" smtClean="0">
                <a:solidFill>
                  <a:srgbClr val="00B0F0"/>
                </a:solidFill>
              </a:rPr>
              <a:t>Создание системы интеллектуальных молодёжных игр и </a:t>
            </a:r>
            <a:r>
              <a:rPr lang="ru-RU" sz="1800" b="1" dirty="0" err="1" smtClean="0">
                <a:solidFill>
                  <a:srgbClr val="00B0F0"/>
                </a:solidFill>
              </a:rPr>
              <a:t>квестов</a:t>
            </a:r>
            <a:r>
              <a:rPr lang="ru-RU" sz="1800" b="1" dirty="0" smtClean="0">
                <a:solidFill>
                  <a:srgbClr val="00B0F0"/>
                </a:solidFill>
              </a:rPr>
              <a:t> по истории Отечества, направленных на формирование исторической грамотности молодых людей и содействие в реализации Государственной программы «Патриотическое воспитание граждан РФ 2015 –  2020 г.г.»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00B0F0"/>
              </a:solidFill>
              <a:latin typeface="Muli"/>
              <a:ea typeface="Muli"/>
              <a:cs typeface="Muli"/>
              <a:sym typeface="Muli"/>
            </a:endParaRPr>
          </a:p>
        </p:txBody>
      </p:sp>
      <p:grpSp>
        <p:nvGrpSpPr>
          <p:cNvPr id="2" name="Google Shape;166;p29"/>
          <p:cNvGrpSpPr/>
          <p:nvPr/>
        </p:nvGrpSpPr>
        <p:grpSpPr>
          <a:xfrm>
            <a:off x="1571604" y="142858"/>
            <a:ext cx="702681" cy="1114048"/>
            <a:chOff x="6718575" y="2318625"/>
            <a:chExt cx="256950" cy="407375"/>
          </a:xfrm>
        </p:grpSpPr>
        <p:sp>
          <p:nvSpPr>
            <p:cNvPr id="167" name="Google Shape;167;p29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381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9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381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9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381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381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381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9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381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9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381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9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381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5" name="Google Shape;175;p29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2"/>
          <p:cNvSpPr txBox="1">
            <a:spLocks noGrp="1"/>
          </p:cNvSpPr>
          <p:nvPr>
            <p:ph type="title"/>
          </p:nvPr>
        </p:nvSpPr>
        <p:spPr>
          <a:xfrm>
            <a:off x="2928926" y="142858"/>
            <a:ext cx="57186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r>
              <a:rPr lang="ru-RU" sz="2400" dirty="0" smtClean="0"/>
              <a:t>Команда проекта</a:t>
            </a:r>
            <a:endParaRPr sz="2400"/>
          </a:p>
        </p:txBody>
      </p:sp>
      <p:sp>
        <p:nvSpPr>
          <p:cNvPr id="364" name="Google Shape;364;p42"/>
          <p:cNvSpPr txBox="1">
            <a:spLocks noGrp="1"/>
          </p:cNvSpPr>
          <p:nvPr>
            <p:ph type="body" idx="1"/>
          </p:nvPr>
        </p:nvSpPr>
        <p:spPr>
          <a:xfrm>
            <a:off x="2571736" y="1357304"/>
            <a:ext cx="1882289" cy="24669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u="sng" dirty="0" smtClean="0"/>
              <a:t>Руководитель проекта </a:t>
            </a:r>
            <a:r>
              <a:rPr lang="ru-RU" sz="1400" b="1" u="sng" dirty="0" smtClean="0"/>
              <a:t>– </a:t>
            </a:r>
            <a:r>
              <a:rPr lang="ru-RU" sz="1400" b="1" dirty="0" smtClean="0"/>
              <a:t>Говорухина </a:t>
            </a:r>
            <a:r>
              <a:rPr lang="ru-RU" sz="1400" b="1" dirty="0" smtClean="0"/>
              <a:t>Людмила Викторовна.</a:t>
            </a:r>
          </a:p>
          <a:p>
            <a:pPr marL="0" lvl="0" indent="0">
              <a:buNone/>
            </a:pPr>
            <a:r>
              <a:rPr lang="ru-RU" sz="1400" dirty="0" smtClean="0"/>
              <a:t>Образование высшее, окончила </a:t>
            </a:r>
            <a:r>
              <a:rPr lang="ru-RU" sz="1400" dirty="0" err="1" smtClean="0"/>
              <a:t>УрГПУ</a:t>
            </a:r>
            <a:r>
              <a:rPr lang="ru-RU" sz="1400" dirty="0" smtClean="0"/>
              <a:t>, Работает педагогом – организатором ГПВ</a:t>
            </a:r>
            <a:endParaRPr lang="ru-RU" sz="1400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sz="1400" b="1" u="sng" dirty="0" smtClean="0"/>
          </a:p>
        </p:txBody>
      </p:sp>
      <p:sp>
        <p:nvSpPr>
          <p:cNvPr id="365" name="Google Shape;365;p42"/>
          <p:cNvSpPr txBox="1">
            <a:spLocks noGrp="1"/>
          </p:cNvSpPr>
          <p:nvPr>
            <p:ph type="body" idx="2"/>
          </p:nvPr>
        </p:nvSpPr>
        <p:spPr>
          <a:xfrm>
            <a:off x="4500562" y="2786064"/>
            <a:ext cx="2143140" cy="21431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u="sng" dirty="0" err="1" smtClean="0"/>
              <a:t>Медиа</a:t>
            </a:r>
            <a:r>
              <a:rPr lang="ru-RU" b="1" u="sng" dirty="0" smtClean="0"/>
              <a:t> сопровождение проекта</a:t>
            </a:r>
            <a:r>
              <a:rPr lang="ru-RU" b="1" dirty="0" smtClean="0"/>
              <a:t> – </a:t>
            </a:r>
          </a:p>
          <a:p>
            <a:pPr marL="0" lvl="0" indent="0">
              <a:buNone/>
            </a:pPr>
            <a:r>
              <a:rPr lang="ru-RU" b="1" dirty="0" smtClean="0"/>
              <a:t>Кадочникова Кристина.</a:t>
            </a:r>
          </a:p>
          <a:p>
            <a:pPr marL="0" lvl="0" indent="0">
              <a:buNone/>
            </a:pPr>
            <a:r>
              <a:rPr lang="ru-RU" dirty="0" smtClean="0"/>
              <a:t>Образование высшее, окончила </a:t>
            </a:r>
            <a:r>
              <a:rPr lang="ru-RU" dirty="0" err="1" smtClean="0"/>
              <a:t>УрГПУ</a:t>
            </a:r>
            <a:r>
              <a:rPr lang="ru-RU" dirty="0" smtClean="0"/>
              <a:t>, по специальности «Учитель истории». Работает учителем истории.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 smtClean="0"/>
              <a:t> </a:t>
            </a:r>
            <a:endParaRPr sz="1100"/>
          </a:p>
        </p:txBody>
      </p:sp>
      <p:sp>
        <p:nvSpPr>
          <p:cNvPr id="366" name="Google Shape;366;p42"/>
          <p:cNvSpPr txBox="1">
            <a:spLocks noGrp="1"/>
          </p:cNvSpPr>
          <p:nvPr>
            <p:ph type="body" idx="3"/>
          </p:nvPr>
        </p:nvSpPr>
        <p:spPr>
          <a:xfrm>
            <a:off x="6715140" y="785800"/>
            <a:ext cx="2221742" cy="13239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u="sng" dirty="0" smtClean="0"/>
              <a:t>Методическое сопровождение проекта:</a:t>
            </a:r>
          </a:p>
          <a:p>
            <a:pPr marL="88900" lvl="0" indent="-88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1400" b="1" dirty="0" smtClean="0"/>
              <a:t>Говорухин Николай Владимирович.</a:t>
            </a:r>
          </a:p>
          <a:p>
            <a:pPr marL="0" indent="0">
              <a:buNone/>
            </a:pPr>
            <a:r>
              <a:rPr lang="ru-RU" sz="1400" dirty="0" smtClean="0"/>
              <a:t>Образование высшее, окончила </a:t>
            </a:r>
            <a:r>
              <a:rPr lang="ru-RU" sz="1400" dirty="0" err="1" smtClean="0"/>
              <a:t>УрГПУ</a:t>
            </a:r>
            <a:r>
              <a:rPr lang="ru-RU" sz="1400" dirty="0" smtClean="0"/>
              <a:t>, по специальности «Учитель ОБЖ». Работает учителем ОБЖ</a:t>
            </a:r>
            <a:r>
              <a:rPr lang="ru-RU" sz="1400" dirty="0" smtClean="0"/>
              <a:t>.</a:t>
            </a:r>
          </a:p>
          <a:p>
            <a:pPr marL="0" lvl="0" indent="0">
              <a:buNone/>
            </a:pPr>
            <a:r>
              <a:rPr lang="ru-RU" sz="1600" b="1" dirty="0" smtClean="0"/>
              <a:t>2. Бекетов </a:t>
            </a:r>
            <a:r>
              <a:rPr lang="ru-RU" sz="1600" b="1" dirty="0" smtClean="0"/>
              <a:t>Владимир</a:t>
            </a:r>
            <a:r>
              <a:rPr lang="ru-RU" sz="1600" dirty="0" smtClean="0"/>
              <a:t>.</a:t>
            </a:r>
          </a:p>
          <a:p>
            <a:pPr marL="0" lvl="0" indent="0">
              <a:buNone/>
            </a:pPr>
            <a:r>
              <a:rPr lang="ru-RU" sz="1200" dirty="0" smtClean="0"/>
              <a:t> </a:t>
            </a:r>
            <a:r>
              <a:rPr lang="ru-RU" sz="1400" dirty="0" smtClean="0"/>
              <a:t>Образование высшее, окончил </a:t>
            </a:r>
            <a:r>
              <a:rPr lang="ru-RU" sz="1400" dirty="0" smtClean="0">
                <a:solidFill>
                  <a:schemeClr val="bg1"/>
                </a:solidFill>
              </a:rPr>
              <a:t>РГППУ</a:t>
            </a:r>
            <a:r>
              <a:rPr lang="ru-RU" sz="1400" dirty="0" smtClean="0"/>
              <a:t>, по направлению «Финансы и бухгалтерский учет».</a:t>
            </a:r>
          </a:p>
          <a:p>
            <a:pPr marL="0" lvl="0" indent="0">
              <a:buNone/>
            </a:pPr>
            <a:r>
              <a:rPr lang="ru-RU" sz="1400" dirty="0" smtClean="0"/>
              <a:t>. С 2016 г. по настоящее время – Депутат Белоярской районной Думы.</a:t>
            </a:r>
          </a:p>
          <a:p>
            <a:pPr marL="0" indent="0">
              <a:buNone/>
            </a:pPr>
            <a:endParaRPr lang="ru-RU" sz="1400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 smtClean="0"/>
              <a:t> </a:t>
            </a:r>
            <a:endParaRPr sz="1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20" name="Google Shape;420;p42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grpSp>
        <p:nvGrpSpPr>
          <p:cNvPr id="60" name="Google Shape;488;p51"/>
          <p:cNvGrpSpPr/>
          <p:nvPr/>
        </p:nvGrpSpPr>
        <p:grpSpPr>
          <a:xfrm>
            <a:off x="3000364" y="928676"/>
            <a:ext cx="342903" cy="447293"/>
            <a:chOff x="590250" y="244200"/>
            <a:chExt cx="407975" cy="532175"/>
          </a:xfrm>
        </p:grpSpPr>
        <p:sp>
          <p:nvSpPr>
            <p:cNvPr id="61" name="Google Shape;489;p51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490;p51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491;p51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492;p51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493;p51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494;p51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495;p51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496;p51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497;p51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498;p51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499;p51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00;p51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01;p51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502;p51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" name="Google Shape;503;p51"/>
          <p:cNvGrpSpPr/>
          <p:nvPr/>
        </p:nvGrpSpPr>
        <p:grpSpPr>
          <a:xfrm>
            <a:off x="5000628" y="2357436"/>
            <a:ext cx="372594" cy="310144"/>
            <a:chOff x="1247825" y="322750"/>
            <a:chExt cx="443300" cy="369000"/>
          </a:xfrm>
        </p:grpSpPr>
        <p:sp>
          <p:nvSpPr>
            <p:cNvPr id="76" name="Google Shape;504;p51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505;p51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506;p51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507;p51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508;p51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" name="Google Shape;531;p51"/>
          <p:cNvGrpSpPr/>
          <p:nvPr/>
        </p:nvGrpSpPr>
        <p:grpSpPr>
          <a:xfrm>
            <a:off x="7072330" y="285734"/>
            <a:ext cx="349060" cy="298882"/>
            <a:chOff x="1934025" y="1001650"/>
            <a:chExt cx="415300" cy="355600"/>
          </a:xfrm>
        </p:grpSpPr>
        <p:sp>
          <p:nvSpPr>
            <p:cNvPr id="82" name="Google Shape;532;p51"/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33;p51"/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534;p51"/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535;p51"/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0"/>
          <p:cNvSpPr txBox="1">
            <a:spLocks noGrp="1"/>
          </p:cNvSpPr>
          <p:nvPr>
            <p:ph type="title"/>
          </p:nvPr>
        </p:nvSpPr>
        <p:spPr>
          <a:xfrm>
            <a:off x="2857488" y="142858"/>
            <a:ext cx="57186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r>
              <a:rPr lang="ru-RU" sz="2800" dirty="0" smtClean="0"/>
              <a:t>Партнёры проекта</a:t>
            </a:r>
            <a:endParaRPr sz="2800"/>
          </a:p>
        </p:txBody>
      </p:sp>
      <p:sp>
        <p:nvSpPr>
          <p:cNvPr id="182" name="Google Shape;182;p30"/>
          <p:cNvSpPr txBox="1">
            <a:spLocks noGrp="1"/>
          </p:cNvSpPr>
          <p:nvPr>
            <p:ph type="body" idx="1"/>
          </p:nvPr>
        </p:nvSpPr>
        <p:spPr>
          <a:xfrm>
            <a:off x="2714612" y="785800"/>
            <a:ext cx="2780700" cy="150019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b="1" dirty="0" smtClean="0"/>
              <a:t>Предоставление помещений для проведения мероприятий проекта –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600" b="1" dirty="0" smtClean="0"/>
              <a:t>МБОУ ДО ДЮЦ</a:t>
            </a:r>
            <a:endParaRPr sz="16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dirty="0" smtClean="0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30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sp>
        <p:nvSpPr>
          <p:cNvPr id="6" name="Google Shape;182;p30"/>
          <p:cNvSpPr txBox="1">
            <a:spLocks/>
          </p:cNvSpPr>
          <p:nvPr/>
        </p:nvSpPr>
        <p:spPr>
          <a:xfrm>
            <a:off x="5643570" y="785800"/>
            <a:ext cx="2928958" cy="250033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Информационно</a:t>
            </a:r>
            <a:r>
              <a:rPr kumimoji="0" lang="ru-RU" sz="1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– методическое сопровождение проекта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-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РЦПВ СО;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- РЦД СО «Сила Урала»;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- Местное отделение ВОД «Волонтёры Победы» в БГО;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- Управление культуры Администрации БГО.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8" name="Google Shape;182;p30"/>
          <p:cNvSpPr txBox="1">
            <a:spLocks/>
          </p:cNvSpPr>
          <p:nvPr/>
        </p:nvSpPr>
        <p:spPr>
          <a:xfrm>
            <a:off x="2714612" y="2428874"/>
            <a:ext cx="2780700" cy="164307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Работа волонтёров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-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Местное отделение ВОД «Волонтёры Победы» в БГО;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- ФГКУ «59 ОФПС СО»;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tabLst/>
              <a:defRPr/>
            </a:pP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- МО РСВА в БГО.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9" name="Google Shape;182;p30"/>
          <p:cNvSpPr txBox="1">
            <a:spLocks/>
          </p:cNvSpPr>
          <p:nvPr/>
        </p:nvSpPr>
        <p:spPr>
          <a:xfrm>
            <a:off x="5643570" y="3500426"/>
            <a:ext cx="2928958" cy="13573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ru-RU" sz="18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Спикеры Форума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:</a:t>
            </a:r>
          </a:p>
          <a:p>
            <a:pPr lvl="0">
              <a:buClr>
                <a:schemeClr val="dk1"/>
              </a:buClr>
              <a:buSzPts val="1100"/>
              <a:defRPr/>
            </a:pPr>
            <a:r>
              <a:rPr lang="ru-RU" sz="18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- </a:t>
            </a: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РЦПВ СО;</a:t>
            </a:r>
          </a:p>
          <a:p>
            <a:pPr lvl="0">
              <a:buClr>
                <a:schemeClr val="dk1"/>
              </a:buClr>
              <a:buSzPts val="1100"/>
              <a:defRPr/>
            </a:pP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- РЦД СО «Сила Урала».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0" name="Google Shape;236;p35"/>
          <p:cNvSpPr txBox="1"/>
          <p:nvPr/>
        </p:nvSpPr>
        <p:spPr>
          <a:xfrm>
            <a:off x="6000760" y="4684500"/>
            <a:ext cx="2859300" cy="4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000" b="1" dirty="0" smtClean="0">
                <a:solidFill>
                  <a:srgbClr val="00B2FF"/>
                </a:solidFill>
                <a:latin typeface="Varela Round"/>
                <a:ea typeface="Varela Round"/>
                <a:cs typeface="Varela Round"/>
                <a:sym typeface="Varela Round"/>
              </a:rPr>
              <a:t>Страница ВК</a:t>
            </a:r>
            <a:r>
              <a:rPr lang="en" sz="1000" b="1" dirty="0" smtClean="0">
                <a:solidFill>
                  <a:srgbClr val="00B2FF"/>
                </a:solidFill>
                <a:latin typeface="Varela Round"/>
                <a:ea typeface="Varela Round"/>
                <a:cs typeface="Varela Round"/>
                <a:sym typeface="Varela Round"/>
              </a:rPr>
              <a:t> </a:t>
            </a:r>
            <a:r>
              <a:rPr lang="ru-RU" sz="1000" b="1" u="sng" dirty="0" smtClean="0">
                <a:solidFill>
                  <a:srgbClr val="00B2FF"/>
                </a:solidFill>
                <a:latin typeface="Varela Round"/>
                <a:ea typeface="Varela Round"/>
                <a:cs typeface="Varela Round"/>
                <a:sym typeface="Varela Round"/>
              </a:rPr>
              <a:t> </a:t>
            </a:r>
            <a:endParaRPr sz="1000">
              <a:solidFill>
                <a:srgbClr val="00B2FF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5"/>
          <p:cNvSpPr txBox="1">
            <a:spLocks noGrp="1"/>
          </p:cNvSpPr>
          <p:nvPr>
            <p:ph type="title"/>
          </p:nvPr>
        </p:nvSpPr>
        <p:spPr>
          <a:xfrm>
            <a:off x="1190100" y="302375"/>
            <a:ext cx="67638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Основные количественные показатели проекта</a:t>
            </a:r>
            <a:endParaRPr/>
          </a:p>
        </p:txBody>
      </p:sp>
      <p:sp>
        <p:nvSpPr>
          <p:cNvPr id="220" name="Google Shape;220;p35"/>
          <p:cNvSpPr/>
          <p:nvPr/>
        </p:nvSpPr>
        <p:spPr>
          <a:xfrm>
            <a:off x="2000232" y="1357304"/>
            <a:ext cx="6379869" cy="79108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1634"/>
                </a:moveTo>
                <a:cubicBezTo>
                  <a:pt x="10197" y="31315"/>
                  <a:pt x="20394" y="60996"/>
                  <a:pt x="30296" y="69425"/>
                </a:cubicBezTo>
                <a:cubicBezTo>
                  <a:pt x="40197" y="77854"/>
                  <a:pt x="49506" y="63507"/>
                  <a:pt x="59407" y="52208"/>
                </a:cubicBezTo>
                <a:cubicBezTo>
                  <a:pt x="69308" y="40910"/>
                  <a:pt x="79605" y="-9663"/>
                  <a:pt x="89703" y="1634"/>
                </a:cubicBezTo>
                <a:cubicBezTo>
                  <a:pt x="99802" y="12933"/>
                  <a:pt x="120000" y="120000"/>
                  <a:pt x="120000" y="120000"/>
                </a:cubicBezTo>
                <a:lnTo>
                  <a:pt x="120000" y="120000"/>
                </a:lnTo>
              </a:path>
            </a:pathLst>
          </a:custGeom>
          <a:noFill/>
          <a:ln w="19050" cap="flat" cmpd="sng">
            <a:solidFill>
              <a:srgbClr val="00B2FF"/>
            </a:solidFill>
            <a:prstDash val="dash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35"/>
          <p:cNvSpPr/>
          <p:nvPr/>
        </p:nvSpPr>
        <p:spPr>
          <a:xfrm>
            <a:off x="1978345" y="1423475"/>
            <a:ext cx="447900" cy="1712700"/>
          </a:xfrm>
          <a:prstGeom prst="rtTriangle">
            <a:avLst/>
          </a:prstGeom>
          <a:solidFill>
            <a:srgbClr val="1155CC">
              <a:alpha val="4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35"/>
          <p:cNvSpPr/>
          <p:nvPr/>
        </p:nvSpPr>
        <p:spPr>
          <a:xfrm flipH="1">
            <a:off x="1535853" y="1423475"/>
            <a:ext cx="447900" cy="1712700"/>
          </a:xfrm>
          <a:prstGeom prst="rtTriangle">
            <a:avLst/>
          </a:prstGeom>
          <a:solidFill>
            <a:srgbClr val="00B2FF">
              <a:alpha val="530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35"/>
          <p:cNvSpPr/>
          <p:nvPr/>
        </p:nvSpPr>
        <p:spPr>
          <a:xfrm>
            <a:off x="3262288" y="1899280"/>
            <a:ext cx="447600" cy="1245300"/>
          </a:xfrm>
          <a:prstGeom prst="rtTriangle">
            <a:avLst/>
          </a:prstGeom>
          <a:solidFill>
            <a:srgbClr val="1155CC">
              <a:alpha val="4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35"/>
          <p:cNvSpPr/>
          <p:nvPr/>
        </p:nvSpPr>
        <p:spPr>
          <a:xfrm flipH="1">
            <a:off x="2818998" y="1899280"/>
            <a:ext cx="447600" cy="1245300"/>
          </a:xfrm>
          <a:prstGeom prst="rtTriangle">
            <a:avLst/>
          </a:prstGeom>
          <a:solidFill>
            <a:srgbClr val="00B2FF">
              <a:alpha val="530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35"/>
          <p:cNvSpPr/>
          <p:nvPr/>
        </p:nvSpPr>
        <p:spPr>
          <a:xfrm>
            <a:off x="4542979" y="1764468"/>
            <a:ext cx="447600" cy="1379700"/>
          </a:xfrm>
          <a:prstGeom prst="rtTriangle">
            <a:avLst/>
          </a:prstGeom>
          <a:solidFill>
            <a:srgbClr val="1155CC">
              <a:alpha val="4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35"/>
          <p:cNvSpPr/>
          <p:nvPr/>
        </p:nvSpPr>
        <p:spPr>
          <a:xfrm flipH="1">
            <a:off x="4099688" y="1764468"/>
            <a:ext cx="447600" cy="1379700"/>
          </a:xfrm>
          <a:prstGeom prst="rtTriangle">
            <a:avLst/>
          </a:prstGeom>
          <a:solidFill>
            <a:srgbClr val="00B2FF">
              <a:alpha val="530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35"/>
          <p:cNvSpPr/>
          <p:nvPr/>
        </p:nvSpPr>
        <p:spPr>
          <a:xfrm>
            <a:off x="5857884" y="1571618"/>
            <a:ext cx="447300" cy="1569824"/>
          </a:xfrm>
          <a:prstGeom prst="rtTriangle">
            <a:avLst/>
          </a:prstGeom>
          <a:solidFill>
            <a:srgbClr val="1155CC">
              <a:alpha val="4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35"/>
          <p:cNvSpPr/>
          <p:nvPr/>
        </p:nvSpPr>
        <p:spPr>
          <a:xfrm flipH="1">
            <a:off x="5429256" y="1571618"/>
            <a:ext cx="447300" cy="1564557"/>
          </a:xfrm>
          <a:prstGeom prst="rtTriangle">
            <a:avLst/>
          </a:prstGeom>
          <a:solidFill>
            <a:srgbClr val="00B2FF">
              <a:alpha val="530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35"/>
          <p:cNvSpPr/>
          <p:nvPr/>
        </p:nvSpPr>
        <p:spPr>
          <a:xfrm>
            <a:off x="7161184" y="1643056"/>
            <a:ext cx="447000" cy="1489266"/>
          </a:xfrm>
          <a:prstGeom prst="rtTriangle">
            <a:avLst/>
          </a:prstGeom>
          <a:solidFill>
            <a:srgbClr val="1155CC">
              <a:alpha val="4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35"/>
          <p:cNvSpPr/>
          <p:nvPr/>
        </p:nvSpPr>
        <p:spPr>
          <a:xfrm flipH="1">
            <a:off x="6717806" y="1571618"/>
            <a:ext cx="447000" cy="1560704"/>
          </a:xfrm>
          <a:prstGeom prst="rtTriangle">
            <a:avLst/>
          </a:prstGeom>
          <a:solidFill>
            <a:srgbClr val="00B2FF">
              <a:alpha val="530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35"/>
          <p:cNvSpPr/>
          <p:nvPr/>
        </p:nvSpPr>
        <p:spPr>
          <a:xfrm>
            <a:off x="1500166" y="3220930"/>
            <a:ext cx="1071570" cy="1422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rPr>
              <a:t>670 чел.</a:t>
            </a:r>
            <a:endParaRPr sz="1800">
              <a:solidFill>
                <a:srgbClr val="00B2FF"/>
              </a:solidFill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 участников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мероприятий проекта</a:t>
            </a:r>
            <a:r>
              <a:rPr lang="ru-RU" sz="1200" b="0" i="0" u="none" strike="noStrike" cap="none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32" name="Google Shape;232;p35"/>
          <p:cNvSpPr/>
          <p:nvPr/>
        </p:nvSpPr>
        <p:spPr>
          <a:xfrm>
            <a:off x="2819094" y="3220930"/>
            <a:ext cx="967088" cy="1279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rPr>
              <a:t>100 чел.</a:t>
            </a:r>
            <a:r>
              <a:rPr lang="ru-RU" sz="1200" b="0" i="0" u="none" strike="noStrike" cap="none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 Участников Форума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33" name="Google Shape;233;p35"/>
          <p:cNvSpPr/>
          <p:nvPr/>
        </p:nvSpPr>
        <p:spPr>
          <a:xfrm>
            <a:off x="4097080" y="3234120"/>
            <a:ext cx="974986" cy="766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rPr>
              <a:t>36 чел.</a:t>
            </a:r>
            <a:endParaRPr sz="1800" b="1" i="0" u="none" strike="noStrike" cap="none">
              <a:solidFill>
                <a:srgbClr val="00B2FF"/>
              </a:solidFill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 Команда волонтёров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34" name="Google Shape;234;p35"/>
          <p:cNvSpPr/>
          <p:nvPr/>
        </p:nvSpPr>
        <p:spPr>
          <a:xfrm>
            <a:off x="5385332" y="3234120"/>
            <a:ext cx="890400" cy="8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rPr>
              <a:t>6 чел.</a:t>
            </a:r>
            <a:endParaRPr sz="1800">
              <a:solidFill>
                <a:srgbClr val="00B2FF"/>
              </a:solidFill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 команда спикеров Форума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35" name="Google Shape;235;p35"/>
          <p:cNvSpPr/>
          <p:nvPr/>
        </p:nvSpPr>
        <p:spPr>
          <a:xfrm>
            <a:off x="6751286" y="3220930"/>
            <a:ext cx="892548" cy="8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rPr>
              <a:t>5 </a:t>
            </a:r>
            <a:r>
              <a:rPr lang="ru-RU" sz="1200" b="0" i="0" u="none" strike="noStrike" cap="none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r>
              <a:rPr lang="ru-RU" sz="1200" b="0" i="0" u="none" strike="noStrike" cap="none" dirty="0" err="1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Интеллек-туальных</a:t>
            </a:r>
            <a:r>
              <a:rPr lang="ru-RU" sz="1200" b="0" i="0" u="none" strike="noStrike" cap="none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 игр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37" name="Google Shape;237;p3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21" name="Google Shape;230;p35"/>
          <p:cNvSpPr/>
          <p:nvPr/>
        </p:nvSpPr>
        <p:spPr>
          <a:xfrm flipH="1">
            <a:off x="7929586" y="2214560"/>
            <a:ext cx="447000" cy="927900"/>
          </a:xfrm>
          <a:prstGeom prst="rtTriangle">
            <a:avLst/>
          </a:prstGeom>
          <a:solidFill>
            <a:srgbClr val="00B2FF">
              <a:alpha val="5308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9;p35"/>
          <p:cNvSpPr/>
          <p:nvPr/>
        </p:nvSpPr>
        <p:spPr>
          <a:xfrm>
            <a:off x="8358214" y="2214560"/>
            <a:ext cx="447000" cy="927900"/>
          </a:xfrm>
          <a:prstGeom prst="rtTriangle">
            <a:avLst/>
          </a:prstGeom>
          <a:solidFill>
            <a:srgbClr val="1155CC">
              <a:alpha val="4269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5;p35"/>
          <p:cNvSpPr/>
          <p:nvPr/>
        </p:nvSpPr>
        <p:spPr>
          <a:xfrm>
            <a:off x="7929586" y="3214692"/>
            <a:ext cx="928694" cy="8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 dirty="0" smtClean="0">
                <a:solidFill>
                  <a:srgbClr val="00B2FF"/>
                </a:solidFill>
                <a:latin typeface="Muli"/>
                <a:ea typeface="Muli"/>
                <a:cs typeface="Muli"/>
                <a:sym typeface="Muli"/>
              </a:rPr>
              <a:t>3</a:t>
            </a:r>
            <a:endParaRPr sz="1800" b="1" i="0" u="none" strike="noStrike" cap="none">
              <a:solidFill>
                <a:srgbClr val="00B2FF"/>
              </a:solidFill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 err="1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историчес-ких</a:t>
            </a:r>
            <a:r>
              <a:rPr lang="ru-RU" sz="1200" b="0" i="0" u="none" strike="noStrike" cap="none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r>
              <a:rPr lang="ru-RU" sz="1200" b="0" i="0" u="none" strike="noStrike" cap="none" dirty="0" err="1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квеста</a:t>
            </a:r>
            <a:r>
              <a:rPr lang="en" sz="1200" b="0" i="0" u="none" strike="noStrike" cap="none" dirty="0" smtClean="0">
                <a:solidFill>
                  <a:srgbClr val="595959"/>
                </a:solidFill>
                <a:latin typeface="Muli"/>
                <a:ea typeface="Muli"/>
                <a:cs typeface="Muli"/>
                <a:sym typeface="Muli"/>
              </a:rPr>
              <a:t>. 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"/>
          <p:cNvSpPr txBox="1">
            <a:spLocks noGrp="1"/>
          </p:cNvSpPr>
          <p:nvPr>
            <p:ph type="body" idx="1"/>
          </p:nvPr>
        </p:nvSpPr>
        <p:spPr>
          <a:xfrm>
            <a:off x="2902950" y="857238"/>
            <a:ext cx="5718600" cy="37773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u-RU" dirty="0" smtClean="0"/>
              <a:t> Применение инновационных технологий патриотического воспитания молодёжи;</a:t>
            </a:r>
            <a:endParaRPr/>
          </a:p>
          <a:p>
            <a:r>
              <a:rPr lang="ru-RU" dirty="0" smtClean="0"/>
              <a:t> Создание информационно-методического банка интеллектуальных игр и </a:t>
            </a:r>
            <a:r>
              <a:rPr lang="ru-RU" dirty="0" err="1" smtClean="0"/>
              <a:t>квестов</a:t>
            </a:r>
            <a:r>
              <a:rPr lang="ru-RU" dirty="0" smtClean="0"/>
              <a:t> по военной истории Отечества;</a:t>
            </a:r>
          </a:p>
          <a:p>
            <a:pPr lvl="0"/>
            <a:r>
              <a:rPr lang="ru-RU" dirty="0" smtClean="0"/>
              <a:t>Повышение активности молодёжи в изучении военной истории Отечества.</a:t>
            </a:r>
            <a:endParaRPr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57" name="Google Shape;157;p28"/>
          <p:cNvSpPr txBox="1">
            <a:spLocks noGrp="1"/>
          </p:cNvSpPr>
          <p:nvPr>
            <p:ph type="title"/>
          </p:nvPr>
        </p:nvSpPr>
        <p:spPr>
          <a:xfrm>
            <a:off x="2902774" y="302375"/>
            <a:ext cx="6098381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r>
              <a:rPr lang="ru-RU" sz="2800" dirty="0" smtClean="0"/>
              <a:t>Качественные показатели проекта</a:t>
            </a:r>
            <a:endParaRPr sz="2800"/>
          </a:p>
        </p:txBody>
      </p:sp>
      <p:sp>
        <p:nvSpPr>
          <p:cNvPr id="158" name="Google Shape;158;p28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0"/>
          <p:cNvSpPr txBox="1">
            <a:spLocks noGrp="1"/>
          </p:cNvSpPr>
          <p:nvPr>
            <p:ph type="title"/>
          </p:nvPr>
        </p:nvSpPr>
        <p:spPr>
          <a:xfrm>
            <a:off x="2857488" y="142858"/>
            <a:ext cx="5718600" cy="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</a:t>
            </a:r>
            <a:r>
              <a:rPr lang="ru-RU" sz="2800" dirty="0" smtClean="0"/>
              <a:t>Мероприятия проекта</a:t>
            </a:r>
            <a:endParaRPr sz="2800"/>
          </a:p>
        </p:txBody>
      </p:sp>
      <p:sp>
        <p:nvSpPr>
          <p:cNvPr id="182" name="Google Shape;182;p30"/>
          <p:cNvSpPr txBox="1">
            <a:spLocks noGrp="1"/>
          </p:cNvSpPr>
          <p:nvPr>
            <p:ph type="body" idx="1"/>
          </p:nvPr>
        </p:nvSpPr>
        <p:spPr>
          <a:xfrm>
            <a:off x="2714612" y="785800"/>
            <a:ext cx="2780700" cy="78581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600" b="1" dirty="0" smtClean="0"/>
              <a:t> Организационные мероприятия</a:t>
            </a:r>
            <a:endParaRPr sz="16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dirty="0" smtClean="0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30"/>
          <p:cNvSpPr txBox="1">
            <a:spLocks noGrp="1"/>
          </p:cNvSpPr>
          <p:nvPr>
            <p:ph type="sldNum" idx="12"/>
          </p:nvPr>
        </p:nvSpPr>
        <p:spPr>
          <a:xfrm>
            <a:off x="852967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sp>
        <p:nvSpPr>
          <p:cNvPr id="6" name="Google Shape;182;p30"/>
          <p:cNvSpPr txBox="1">
            <a:spLocks/>
          </p:cNvSpPr>
          <p:nvPr/>
        </p:nvSpPr>
        <p:spPr>
          <a:xfrm>
            <a:off x="5643570" y="785800"/>
            <a:ext cx="2928958" cy="8572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Медиа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  <a:r>
              <a:rPr kumimoji="0" lang="ru-RU" sz="16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сопровождение проекта</a:t>
            </a: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 </a:t>
            </a:r>
            <a:endParaRPr lang="ru-RU" sz="1600" b="1" dirty="0" smtClean="0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8" name="Google Shape;182;p30"/>
          <p:cNvSpPr txBox="1">
            <a:spLocks/>
          </p:cNvSpPr>
          <p:nvPr/>
        </p:nvSpPr>
        <p:spPr>
          <a:xfrm>
            <a:off x="2714612" y="1785932"/>
            <a:ext cx="2780700" cy="121444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Серия интеллектуальных игр и </a:t>
            </a:r>
            <a:r>
              <a:rPr kumimoji="0" lang="ru-RU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квестов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по военной истории Отечества</a:t>
            </a:r>
            <a:endParaRPr lang="ru-RU" sz="1600" b="1" dirty="0" smtClean="0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9" name="Google Shape;182;p30"/>
          <p:cNvSpPr txBox="1">
            <a:spLocks/>
          </p:cNvSpPr>
          <p:nvPr/>
        </p:nvSpPr>
        <p:spPr>
          <a:xfrm>
            <a:off x="5643570" y="1785932"/>
            <a:ext cx="2928958" cy="121444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Муниципальный обучающий молодёжный форум «Живое время»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lang="ru-RU" sz="1600" b="1" dirty="0" smtClean="0">
                <a:solidFill>
                  <a:srgbClr val="FFFFFF"/>
                </a:solidFill>
                <a:latin typeface="Muli"/>
                <a:ea typeface="Muli"/>
                <a:cs typeface="Muli"/>
                <a:sym typeface="Muli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0" name="Google Shape;236;p35"/>
          <p:cNvSpPr txBox="1"/>
          <p:nvPr/>
        </p:nvSpPr>
        <p:spPr>
          <a:xfrm>
            <a:off x="6000760" y="4684500"/>
            <a:ext cx="2859300" cy="4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RU" sz="1000" b="1" dirty="0" smtClean="0">
                <a:solidFill>
                  <a:srgbClr val="00B2FF"/>
                </a:solidFill>
                <a:latin typeface="Varela Round"/>
                <a:ea typeface="Varela Round"/>
                <a:cs typeface="Varela Round"/>
                <a:sym typeface="Varela Round"/>
              </a:rPr>
              <a:t>Страница ВК</a:t>
            </a:r>
            <a:r>
              <a:rPr lang="en" sz="1000" b="1" dirty="0" smtClean="0">
                <a:solidFill>
                  <a:srgbClr val="00B2FF"/>
                </a:solidFill>
                <a:latin typeface="Varela Round"/>
                <a:ea typeface="Varela Round"/>
                <a:cs typeface="Varela Round"/>
                <a:sym typeface="Varela Round"/>
              </a:rPr>
              <a:t> </a:t>
            </a:r>
            <a:r>
              <a:rPr lang="ru-RU" sz="1000" b="1" u="sng" dirty="0" smtClean="0">
                <a:solidFill>
                  <a:srgbClr val="00B2FF"/>
                </a:solidFill>
                <a:latin typeface="Varela Round"/>
                <a:ea typeface="Varela Round"/>
                <a:cs typeface="Varela Round"/>
                <a:sym typeface="Varela Round"/>
              </a:rPr>
              <a:t> </a:t>
            </a:r>
            <a:endParaRPr sz="1000">
              <a:solidFill>
                <a:srgbClr val="00B2FF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" name="Google Shape;182;p30"/>
          <p:cNvSpPr txBox="1">
            <a:spLocks/>
          </p:cNvSpPr>
          <p:nvPr/>
        </p:nvSpPr>
        <p:spPr>
          <a:xfrm>
            <a:off x="2714612" y="3214692"/>
            <a:ext cx="2780700" cy="164307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Создание электронного альманаха «История моей семьи в истории Великой Отечественной войны» </a:t>
            </a:r>
            <a:endParaRPr lang="ru-RU" sz="1600" b="1" dirty="0" smtClean="0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2" name="Google Shape;182;p30"/>
          <p:cNvSpPr txBox="1">
            <a:spLocks/>
          </p:cNvSpPr>
          <p:nvPr/>
        </p:nvSpPr>
        <p:spPr>
          <a:xfrm>
            <a:off x="5715008" y="3214692"/>
            <a:ext cx="2857520" cy="171451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Создание банка интеллектуальных игр и </a:t>
            </a:r>
            <a:r>
              <a:rPr kumimoji="0" lang="ru-RU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квестов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по военной истории Отечества</a:t>
            </a:r>
            <a:endParaRPr lang="ru-RU" sz="1600" b="1" dirty="0" smtClean="0">
              <a:solidFill>
                <a:srgbClr val="FFFFFF"/>
              </a:solidFill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Tx/>
              <a:buChar char="-"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Muli"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5" name="Google Shape;183;p30"/>
          <p:cNvSpPr txBox="1">
            <a:spLocks/>
          </p:cNvSpPr>
          <p:nvPr/>
        </p:nvSpPr>
        <p:spPr>
          <a:xfrm>
            <a:off x="4500562" y="1142990"/>
            <a:ext cx="977328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u-RU" sz="1000" dirty="0" smtClean="0">
                <a:solidFill>
                  <a:schemeClr val="bg1"/>
                </a:solidFill>
              </a:rPr>
              <a:t>с  01.09.19 г. по 30.09.19 г.</a:t>
            </a:r>
            <a:endParaRPr kumimoji="0" lang="en" sz="1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6" name="Google Shape;183;p30"/>
          <p:cNvSpPr txBox="1">
            <a:spLocks/>
          </p:cNvSpPr>
          <p:nvPr/>
        </p:nvSpPr>
        <p:spPr>
          <a:xfrm>
            <a:off x="7572396" y="1214428"/>
            <a:ext cx="977328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000" dirty="0" smtClean="0"/>
              <a:t> </a:t>
            </a:r>
            <a:r>
              <a:rPr lang="ru-RU" sz="1000" dirty="0" smtClean="0">
                <a:solidFill>
                  <a:schemeClr val="bg1"/>
                </a:solidFill>
              </a:rPr>
              <a:t>с  01.09.19 г. по 30.09.19 г.</a:t>
            </a:r>
            <a:endParaRPr lang="en" sz="1000" dirty="0" smtClean="0">
              <a:solidFill>
                <a:schemeClr val="bg1"/>
              </a:solidFill>
              <a:latin typeface="Muli"/>
              <a:ea typeface="Muli"/>
              <a:cs typeface="Muli"/>
              <a:sym typeface="Muli"/>
            </a:endParaRPr>
          </a:p>
          <a:p>
            <a:pPr lvl="0"/>
            <a:endParaRPr kumimoji="0" lang="en" sz="1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8" name="Google Shape;183;p30"/>
          <p:cNvSpPr txBox="1">
            <a:spLocks/>
          </p:cNvSpPr>
          <p:nvPr/>
        </p:nvSpPr>
        <p:spPr>
          <a:xfrm>
            <a:off x="7572396" y="2571750"/>
            <a:ext cx="977328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/>
            <a:r>
              <a:rPr lang="ru-RU" sz="1000" dirty="0" smtClean="0">
                <a:solidFill>
                  <a:schemeClr val="bg1"/>
                </a:solidFill>
              </a:rPr>
              <a:t>21.12.2019 г.</a:t>
            </a:r>
            <a:endParaRPr kumimoji="0" lang="en" sz="1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9" name="Google Shape;183;p30"/>
          <p:cNvSpPr txBox="1">
            <a:spLocks/>
          </p:cNvSpPr>
          <p:nvPr/>
        </p:nvSpPr>
        <p:spPr>
          <a:xfrm>
            <a:off x="4429124" y="4429138"/>
            <a:ext cx="1048766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u-RU" sz="1000" dirty="0" smtClean="0">
                <a:solidFill>
                  <a:schemeClr val="bg1"/>
                </a:solidFill>
              </a:rPr>
              <a:t>с 01.10.19 г.  по 15.12.19 г.</a:t>
            </a:r>
            <a:endParaRPr kumimoji="0" lang="en" sz="1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1" name="Google Shape;183;p30"/>
          <p:cNvSpPr txBox="1">
            <a:spLocks/>
          </p:cNvSpPr>
          <p:nvPr/>
        </p:nvSpPr>
        <p:spPr>
          <a:xfrm>
            <a:off x="4500562" y="2571750"/>
            <a:ext cx="977328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1000" dirty="0" smtClean="0"/>
              <a:t> </a:t>
            </a:r>
            <a:r>
              <a:rPr lang="ru-RU" sz="1000" dirty="0" smtClean="0">
                <a:solidFill>
                  <a:schemeClr val="bg1"/>
                </a:solidFill>
              </a:rPr>
              <a:t>с  01.09.19 г. по 30.09.19 г.</a:t>
            </a:r>
            <a:endParaRPr lang="en" sz="1000" dirty="0" smtClean="0">
              <a:solidFill>
                <a:schemeClr val="bg1"/>
              </a:solidFill>
              <a:latin typeface="Muli"/>
              <a:ea typeface="Muli"/>
              <a:cs typeface="Muli"/>
              <a:sym typeface="Muli"/>
            </a:endParaRPr>
          </a:p>
          <a:p>
            <a:pPr lvl="0"/>
            <a:endParaRPr kumimoji="0" lang="en" sz="1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2" name="Google Shape;183;p30"/>
          <p:cNvSpPr txBox="1">
            <a:spLocks/>
          </p:cNvSpPr>
          <p:nvPr/>
        </p:nvSpPr>
        <p:spPr>
          <a:xfrm>
            <a:off x="7500958" y="4500576"/>
            <a:ext cx="1048766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ru-RU" sz="1000" dirty="0" smtClean="0">
                <a:solidFill>
                  <a:schemeClr val="bg1"/>
                </a:solidFill>
              </a:rPr>
              <a:t>с 01.10.19 г.  по 15.12.19 г.</a:t>
            </a:r>
            <a:endParaRPr kumimoji="0" lang="en" sz="1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qu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525</Words>
  <PresentationFormat>Экран (16:9)</PresentationFormat>
  <Paragraphs>124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Muli</vt:lpstr>
      <vt:lpstr>Calibri</vt:lpstr>
      <vt:lpstr>Varela Round</vt:lpstr>
      <vt:lpstr>Banquo template</vt:lpstr>
      <vt:lpstr> «Живое время» (патриотический проект) Белоярский городской округ Свердловской области  </vt:lpstr>
      <vt:lpstr> Структура проекта</vt:lpstr>
      <vt:lpstr>Целевые группы проекта</vt:lpstr>
      <vt:lpstr> Цель проекта</vt:lpstr>
      <vt:lpstr> Команда проекта</vt:lpstr>
      <vt:lpstr> Партнёры проекта</vt:lpstr>
      <vt:lpstr>Основные количественные показатели проекта</vt:lpstr>
      <vt:lpstr> Качественные показатели проекта</vt:lpstr>
      <vt:lpstr> Мероприятия проекта</vt:lpstr>
      <vt:lpstr>Смета  проекта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Николай</dc:creator>
  <cp:lastModifiedBy>Людмила</cp:lastModifiedBy>
  <cp:revision>19</cp:revision>
  <dcterms:modified xsi:type="dcterms:W3CDTF">2019-06-04T05:25:10Z</dcterms:modified>
</cp:coreProperties>
</file>