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2" r:id="rId4"/>
    <p:sldId id="257" r:id="rId5"/>
    <p:sldId id="265" r:id="rId6"/>
    <p:sldId id="267" r:id="rId7"/>
    <p:sldId id="259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96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975EF7-B516-4725-90DE-DFBA616D9DA9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BE01F81-83B9-478C-AE50-497B594D3CBC}">
      <dgm:prSet phldrT="[Текст]"/>
      <dgm:spPr/>
      <dgm:t>
        <a:bodyPr/>
        <a:lstStyle/>
        <a:p>
          <a:endParaRPr lang="ru-RU" dirty="0"/>
        </a:p>
      </dgm:t>
    </dgm:pt>
    <dgm:pt modelId="{9337BD9B-9999-4628-93FC-D9233D07FDDE}" type="parTrans" cxnId="{67F6A44C-2465-48B8-AD8C-AFDB8366FEB0}">
      <dgm:prSet/>
      <dgm:spPr/>
      <dgm:t>
        <a:bodyPr/>
        <a:lstStyle/>
        <a:p>
          <a:endParaRPr lang="ru-RU"/>
        </a:p>
      </dgm:t>
    </dgm:pt>
    <dgm:pt modelId="{44B9BDF6-1C4C-4F00-946D-261A95F6DC50}" type="sibTrans" cxnId="{67F6A44C-2465-48B8-AD8C-AFDB8366FEB0}">
      <dgm:prSet/>
      <dgm:spPr/>
      <dgm:t>
        <a:bodyPr/>
        <a:lstStyle/>
        <a:p>
          <a:endParaRPr lang="ru-RU"/>
        </a:p>
      </dgm:t>
    </dgm:pt>
    <dgm:pt modelId="{6BD8C99C-A3FB-48A3-B896-4CCD7D86FB08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Comic Sans MS" panose="030F0702030302020204" pitchFamily="66" charset="0"/>
              <a:ea typeface="Times New Roman"/>
              <a:cs typeface="Times New Roman"/>
            </a:rPr>
            <a:t>содействовать формированию открытого информационно-профилактического пространства, способствующего пропаганде здорового образа жизни в образовательной среде</a:t>
          </a:r>
          <a:endParaRPr lang="ru-RU" sz="2000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BFD331E8-605C-4969-9E93-89A708FF9B19}" type="parTrans" cxnId="{300414F6-4917-4BA7-A189-597B4996529F}">
      <dgm:prSet/>
      <dgm:spPr/>
      <dgm:t>
        <a:bodyPr/>
        <a:lstStyle/>
        <a:p>
          <a:endParaRPr lang="ru-RU"/>
        </a:p>
      </dgm:t>
    </dgm:pt>
    <dgm:pt modelId="{6AF23347-ACBD-40C5-A1B9-B32258D4AB6C}" type="sibTrans" cxnId="{300414F6-4917-4BA7-A189-597B4996529F}">
      <dgm:prSet/>
      <dgm:spPr/>
      <dgm:t>
        <a:bodyPr/>
        <a:lstStyle/>
        <a:p>
          <a:endParaRPr lang="ru-RU"/>
        </a:p>
      </dgm:t>
    </dgm:pt>
    <dgm:pt modelId="{5A10FE94-E19C-4B24-9AFB-F759CA69192F}">
      <dgm:prSet phldrT="[Текст]"/>
      <dgm:spPr/>
      <dgm:t>
        <a:bodyPr/>
        <a:lstStyle/>
        <a:p>
          <a:endParaRPr lang="ru-RU" dirty="0"/>
        </a:p>
      </dgm:t>
    </dgm:pt>
    <dgm:pt modelId="{BDE60971-79EA-481E-B3F6-342531E75A0F}" type="parTrans" cxnId="{B3651562-D7A7-4995-BEAA-E5060C91E85B}">
      <dgm:prSet/>
      <dgm:spPr/>
      <dgm:t>
        <a:bodyPr/>
        <a:lstStyle/>
        <a:p>
          <a:endParaRPr lang="ru-RU"/>
        </a:p>
      </dgm:t>
    </dgm:pt>
    <dgm:pt modelId="{851BDED2-75E3-4DDA-9A3F-13C067540526}" type="sibTrans" cxnId="{B3651562-D7A7-4995-BEAA-E5060C91E85B}">
      <dgm:prSet/>
      <dgm:spPr/>
      <dgm:t>
        <a:bodyPr/>
        <a:lstStyle/>
        <a:p>
          <a:endParaRPr lang="ru-RU"/>
        </a:p>
      </dgm:t>
    </dgm:pt>
    <dgm:pt modelId="{EBCDFDAD-D625-4D87-9867-44CFADC84E4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/>
            </a:rPr>
            <a:t>изучить уровень осведомлённости о нормах и правилах здорового образа жизни среди несовершеннолетних</a:t>
          </a:r>
          <a:endParaRPr lang="ru-RU" sz="2000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7B36638C-88CD-4A01-B1F8-7940AE5C1257}" type="parTrans" cxnId="{6D0DF843-5E3B-4D4C-8775-B70949A45016}">
      <dgm:prSet/>
      <dgm:spPr/>
      <dgm:t>
        <a:bodyPr/>
        <a:lstStyle/>
        <a:p>
          <a:endParaRPr lang="ru-RU"/>
        </a:p>
      </dgm:t>
    </dgm:pt>
    <dgm:pt modelId="{974EEE59-68FD-4C49-95B8-68196691AB61}" type="sibTrans" cxnId="{6D0DF843-5E3B-4D4C-8775-B70949A45016}">
      <dgm:prSet/>
      <dgm:spPr/>
      <dgm:t>
        <a:bodyPr/>
        <a:lstStyle/>
        <a:p>
          <a:endParaRPr lang="ru-RU"/>
        </a:p>
      </dgm:t>
    </dgm:pt>
    <dgm:pt modelId="{0E742824-249C-44B8-A3C3-460A3942BD8A}">
      <dgm:prSet phldrT="[Текст]"/>
      <dgm:spPr/>
      <dgm:t>
        <a:bodyPr/>
        <a:lstStyle/>
        <a:p>
          <a:endParaRPr lang="ru-RU" dirty="0"/>
        </a:p>
      </dgm:t>
    </dgm:pt>
    <dgm:pt modelId="{35CCAD26-3148-4C42-8B5E-7F56665CB06F}" type="parTrans" cxnId="{C2037A2D-B6DE-4370-AAE3-4EB516BFAF1D}">
      <dgm:prSet/>
      <dgm:spPr/>
      <dgm:t>
        <a:bodyPr/>
        <a:lstStyle/>
        <a:p>
          <a:endParaRPr lang="ru-RU"/>
        </a:p>
      </dgm:t>
    </dgm:pt>
    <dgm:pt modelId="{F2C1D6CD-8AF2-4269-9005-80A74F367031}" type="sibTrans" cxnId="{C2037A2D-B6DE-4370-AAE3-4EB516BFAF1D}">
      <dgm:prSet/>
      <dgm:spPr/>
      <dgm:t>
        <a:bodyPr/>
        <a:lstStyle/>
        <a:p>
          <a:endParaRPr lang="ru-RU"/>
        </a:p>
      </dgm:t>
    </dgm:pt>
    <dgm:pt modelId="{6E0D1227-5B6E-44FE-92B4-DEB9C9B725E8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Comic Sans MS" panose="030F0702030302020204" pitchFamily="66" charset="0"/>
            </a:rPr>
            <a:t>развивать социальную ответственность и активность обучающихся,</a:t>
          </a:r>
          <a:endParaRPr lang="ru-RU" sz="1800" dirty="0">
            <a:solidFill>
              <a:srgbClr val="002060"/>
            </a:solidFill>
          </a:endParaRPr>
        </a:p>
      </dgm:t>
    </dgm:pt>
    <dgm:pt modelId="{BC9C3338-4049-4C93-BFFB-BC4132946B44}" type="parTrans" cxnId="{1E628055-DBA9-471B-8F2E-1099D556511C}">
      <dgm:prSet/>
      <dgm:spPr/>
      <dgm:t>
        <a:bodyPr/>
        <a:lstStyle/>
        <a:p>
          <a:endParaRPr lang="ru-RU"/>
        </a:p>
      </dgm:t>
    </dgm:pt>
    <dgm:pt modelId="{E467640A-EE13-4553-96B6-3FA55D7DBD41}" type="sibTrans" cxnId="{1E628055-DBA9-471B-8F2E-1099D556511C}">
      <dgm:prSet/>
      <dgm:spPr/>
      <dgm:t>
        <a:bodyPr/>
        <a:lstStyle/>
        <a:p>
          <a:endParaRPr lang="ru-RU"/>
        </a:p>
      </dgm:t>
    </dgm:pt>
    <dgm:pt modelId="{FF824B84-A6D2-4ACA-9416-35043CCC016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rgbClr val="002060"/>
              </a:solidFill>
              <a:latin typeface="Comic Sans MS" panose="030F0702030302020204" pitchFamily="66" charset="0"/>
            </a:rPr>
            <a:t>привлечь внимание жителей города и района к здоровому образу жизни и физической активности</a:t>
          </a:r>
        </a:p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dirty="0"/>
        </a:p>
      </dgm:t>
    </dgm:pt>
    <dgm:pt modelId="{91C4F884-2561-42CA-A5CC-E133913FFC5A}" type="parTrans" cxnId="{E2EF8ECB-7F17-4F4E-959A-28C801ECD101}">
      <dgm:prSet/>
      <dgm:spPr/>
      <dgm:t>
        <a:bodyPr/>
        <a:lstStyle/>
        <a:p>
          <a:endParaRPr lang="ru-RU"/>
        </a:p>
      </dgm:t>
    </dgm:pt>
    <dgm:pt modelId="{240FDAB7-E9A7-4014-9465-CD8621DD2DF1}" type="sibTrans" cxnId="{E2EF8ECB-7F17-4F4E-959A-28C801ECD101}">
      <dgm:prSet/>
      <dgm:spPr/>
      <dgm:t>
        <a:bodyPr/>
        <a:lstStyle/>
        <a:p>
          <a:endParaRPr lang="ru-RU"/>
        </a:p>
      </dgm:t>
    </dgm:pt>
    <dgm:pt modelId="{DCB0062B-73E4-4B73-8A22-C78CBE7F6EB4}">
      <dgm:prSet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  <a:latin typeface="Comic Sans MS" panose="030F0702030302020204" pitchFamily="66" charset="0"/>
            </a:rPr>
            <a:t>формировать и развивать у обучающихся умение принимать осознанные и ответственные решения, отражающие ценности здорового образа жизни.</a:t>
          </a:r>
          <a:endParaRPr lang="ru-RU" sz="1800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1DDBFC03-89D5-44CB-930A-F384C7981D93}" type="parTrans" cxnId="{23784192-FB7E-424F-9EA4-FB5C56893934}">
      <dgm:prSet/>
      <dgm:spPr/>
      <dgm:t>
        <a:bodyPr/>
        <a:lstStyle/>
        <a:p>
          <a:endParaRPr lang="ru-RU"/>
        </a:p>
      </dgm:t>
    </dgm:pt>
    <dgm:pt modelId="{6A1A0BAB-13FE-4C05-958D-3F4F49D89BA5}" type="sibTrans" cxnId="{23784192-FB7E-424F-9EA4-FB5C56893934}">
      <dgm:prSet/>
      <dgm:spPr/>
      <dgm:t>
        <a:bodyPr/>
        <a:lstStyle/>
        <a:p>
          <a:endParaRPr lang="ru-RU"/>
        </a:p>
      </dgm:t>
    </dgm:pt>
    <dgm:pt modelId="{E2A1D473-61F1-474A-923A-E29552F1D91E}" type="pres">
      <dgm:prSet presAssocID="{64975EF7-B516-4725-90DE-DFBA616D9D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1FDE0F-DBF4-40A1-B068-DD1DD05F6210}" type="pres">
      <dgm:prSet presAssocID="{EBE01F81-83B9-478C-AE50-497B594D3CBC}" presName="composite" presStyleCnt="0"/>
      <dgm:spPr/>
    </dgm:pt>
    <dgm:pt modelId="{4AA58201-005A-4EF7-882D-5DD6D2050A0B}" type="pres">
      <dgm:prSet presAssocID="{EBE01F81-83B9-478C-AE50-497B594D3CB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5F968-462F-43E7-8DC3-7A2AEFAE1B8E}" type="pres">
      <dgm:prSet presAssocID="{EBE01F81-83B9-478C-AE50-497B594D3CBC}" presName="descendantText" presStyleLbl="alignAcc1" presStyleIdx="0" presStyleCnt="3" custScaleY="124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9A9D4-72E4-4F46-B6E0-4070BFC9B03D}" type="pres">
      <dgm:prSet presAssocID="{44B9BDF6-1C4C-4F00-946D-261A95F6DC50}" presName="sp" presStyleCnt="0"/>
      <dgm:spPr/>
    </dgm:pt>
    <dgm:pt modelId="{F35F9E61-D3D8-461B-BAB5-F925D8C054BE}" type="pres">
      <dgm:prSet presAssocID="{5A10FE94-E19C-4B24-9AFB-F759CA69192F}" presName="composite" presStyleCnt="0"/>
      <dgm:spPr/>
    </dgm:pt>
    <dgm:pt modelId="{744C44D9-254F-42B2-B6C9-DE413B48F249}" type="pres">
      <dgm:prSet presAssocID="{5A10FE94-E19C-4B24-9AFB-F759CA69192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94C15-D07D-4236-8645-95F3205AC06B}" type="pres">
      <dgm:prSet presAssocID="{5A10FE94-E19C-4B24-9AFB-F759CA69192F}" presName="descendantText" presStyleLbl="alignAcc1" presStyleIdx="1" presStyleCnt="3" custScaleX="100743" custScaleY="173673" custLinFactNeighborX="773" custLinFactNeighborY="-9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F1D46-6FB4-43FE-B20A-69C727CE9505}" type="pres">
      <dgm:prSet presAssocID="{851BDED2-75E3-4DDA-9A3F-13C067540526}" presName="sp" presStyleCnt="0"/>
      <dgm:spPr/>
    </dgm:pt>
    <dgm:pt modelId="{05433B50-F070-4778-A30B-1332C7F97548}" type="pres">
      <dgm:prSet presAssocID="{0E742824-249C-44B8-A3C3-460A3942BD8A}" presName="composite" presStyleCnt="0"/>
      <dgm:spPr/>
    </dgm:pt>
    <dgm:pt modelId="{22666C08-ECB1-4D04-9A91-FE8790FDD64B}" type="pres">
      <dgm:prSet presAssocID="{0E742824-249C-44B8-A3C3-460A3942BD8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C5ACA-F0DB-4503-9C72-2C6B9AF0F863}" type="pres">
      <dgm:prSet presAssocID="{0E742824-249C-44B8-A3C3-460A3942BD8A}" presName="descendantText" presStyleLbl="alignAcc1" presStyleIdx="2" presStyleCnt="3" custScaleY="162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628055-DBA9-471B-8F2E-1099D556511C}" srcId="{0E742824-249C-44B8-A3C3-460A3942BD8A}" destId="{6E0D1227-5B6E-44FE-92B4-DEB9C9B725E8}" srcOrd="0" destOrd="0" parTransId="{BC9C3338-4049-4C93-BFFB-BC4132946B44}" sibTransId="{E467640A-EE13-4553-96B6-3FA55D7DBD41}"/>
    <dgm:cxn modelId="{C1B14F57-182B-4C26-B8B1-8F9438FE1655}" type="presOf" srcId="{64975EF7-B516-4725-90DE-DFBA616D9DA9}" destId="{E2A1D473-61F1-474A-923A-E29552F1D91E}" srcOrd="0" destOrd="0" presId="urn:microsoft.com/office/officeart/2005/8/layout/chevron2"/>
    <dgm:cxn modelId="{1D098F84-4D34-4817-AC80-3CA3A309090E}" type="presOf" srcId="{6BD8C99C-A3FB-48A3-B896-4CCD7D86FB08}" destId="{22C5F968-462F-43E7-8DC3-7A2AEFAE1B8E}" srcOrd="0" destOrd="0" presId="urn:microsoft.com/office/officeart/2005/8/layout/chevron2"/>
    <dgm:cxn modelId="{99A6BA83-0364-40D9-8ED7-D34903BD59AF}" type="presOf" srcId="{FF824B84-A6D2-4ACA-9416-35043CCC016B}" destId="{D2E94C15-D07D-4236-8645-95F3205AC06B}" srcOrd="0" destOrd="1" presId="urn:microsoft.com/office/officeart/2005/8/layout/chevron2"/>
    <dgm:cxn modelId="{300414F6-4917-4BA7-A189-597B4996529F}" srcId="{EBE01F81-83B9-478C-AE50-497B594D3CBC}" destId="{6BD8C99C-A3FB-48A3-B896-4CCD7D86FB08}" srcOrd="0" destOrd="0" parTransId="{BFD331E8-605C-4969-9E93-89A708FF9B19}" sibTransId="{6AF23347-ACBD-40C5-A1B9-B32258D4AB6C}"/>
    <dgm:cxn modelId="{AE634B67-06BC-4CB8-AE4E-A6650A6F9613}" type="presOf" srcId="{0E742824-249C-44B8-A3C3-460A3942BD8A}" destId="{22666C08-ECB1-4D04-9A91-FE8790FDD64B}" srcOrd="0" destOrd="0" presId="urn:microsoft.com/office/officeart/2005/8/layout/chevron2"/>
    <dgm:cxn modelId="{E4ADF26C-5BBF-4691-984C-9825782844C6}" type="presOf" srcId="{EBE01F81-83B9-478C-AE50-497B594D3CBC}" destId="{4AA58201-005A-4EF7-882D-5DD6D2050A0B}" srcOrd="0" destOrd="0" presId="urn:microsoft.com/office/officeart/2005/8/layout/chevron2"/>
    <dgm:cxn modelId="{1ED020EE-1D41-4133-875B-053A2EA9F905}" type="presOf" srcId="{EBCDFDAD-D625-4D87-9867-44CFADC84E4E}" destId="{D2E94C15-D07D-4236-8645-95F3205AC06B}" srcOrd="0" destOrd="0" presId="urn:microsoft.com/office/officeart/2005/8/layout/chevron2"/>
    <dgm:cxn modelId="{C2037A2D-B6DE-4370-AAE3-4EB516BFAF1D}" srcId="{64975EF7-B516-4725-90DE-DFBA616D9DA9}" destId="{0E742824-249C-44B8-A3C3-460A3942BD8A}" srcOrd="2" destOrd="0" parTransId="{35CCAD26-3148-4C42-8B5E-7F56665CB06F}" sibTransId="{F2C1D6CD-8AF2-4269-9005-80A74F367031}"/>
    <dgm:cxn modelId="{E2EF8ECB-7F17-4F4E-959A-28C801ECD101}" srcId="{5A10FE94-E19C-4B24-9AFB-F759CA69192F}" destId="{FF824B84-A6D2-4ACA-9416-35043CCC016B}" srcOrd="1" destOrd="0" parTransId="{91C4F884-2561-42CA-A5CC-E133913FFC5A}" sibTransId="{240FDAB7-E9A7-4014-9465-CD8621DD2DF1}"/>
    <dgm:cxn modelId="{B3651562-D7A7-4995-BEAA-E5060C91E85B}" srcId="{64975EF7-B516-4725-90DE-DFBA616D9DA9}" destId="{5A10FE94-E19C-4B24-9AFB-F759CA69192F}" srcOrd="1" destOrd="0" parTransId="{BDE60971-79EA-481E-B3F6-342531E75A0F}" sibTransId="{851BDED2-75E3-4DDA-9A3F-13C067540526}"/>
    <dgm:cxn modelId="{45C9BEC5-12F7-4E3F-A862-AA5D7738C1F3}" type="presOf" srcId="{5A10FE94-E19C-4B24-9AFB-F759CA69192F}" destId="{744C44D9-254F-42B2-B6C9-DE413B48F249}" srcOrd="0" destOrd="0" presId="urn:microsoft.com/office/officeart/2005/8/layout/chevron2"/>
    <dgm:cxn modelId="{23784192-FB7E-424F-9EA4-FB5C56893934}" srcId="{0E742824-249C-44B8-A3C3-460A3942BD8A}" destId="{DCB0062B-73E4-4B73-8A22-C78CBE7F6EB4}" srcOrd="1" destOrd="0" parTransId="{1DDBFC03-89D5-44CB-930A-F384C7981D93}" sibTransId="{6A1A0BAB-13FE-4C05-958D-3F4F49D89BA5}"/>
    <dgm:cxn modelId="{6D0DF843-5E3B-4D4C-8775-B70949A45016}" srcId="{5A10FE94-E19C-4B24-9AFB-F759CA69192F}" destId="{EBCDFDAD-D625-4D87-9867-44CFADC84E4E}" srcOrd="0" destOrd="0" parTransId="{7B36638C-88CD-4A01-B1F8-7940AE5C1257}" sibTransId="{974EEE59-68FD-4C49-95B8-68196691AB61}"/>
    <dgm:cxn modelId="{67F6A44C-2465-48B8-AD8C-AFDB8366FEB0}" srcId="{64975EF7-B516-4725-90DE-DFBA616D9DA9}" destId="{EBE01F81-83B9-478C-AE50-497B594D3CBC}" srcOrd="0" destOrd="0" parTransId="{9337BD9B-9999-4628-93FC-D9233D07FDDE}" sibTransId="{44B9BDF6-1C4C-4F00-946D-261A95F6DC50}"/>
    <dgm:cxn modelId="{F5C8E327-AD88-43F6-A854-7E864B50A05A}" type="presOf" srcId="{6E0D1227-5B6E-44FE-92B4-DEB9C9B725E8}" destId="{60EC5ACA-F0DB-4503-9C72-2C6B9AF0F863}" srcOrd="0" destOrd="0" presId="urn:microsoft.com/office/officeart/2005/8/layout/chevron2"/>
    <dgm:cxn modelId="{7C838E83-FCB5-49A8-9A27-833580AE3CD8}" type="presOf" srcId="{DCB0062B-73E4-4B73-8A22-C78CBE7F6EB4}" destId="{60EC5ACA-F0DB-4503-9C72-2C6B9AF0F863}" srcOrd="0" destOrd="1" presId="urn:microsoft.com/office/officeart/2005/8/layout/chevron2"/>
    <dgm:cxn modelId="{994492C6-A7DC-480E-B6CA-0BE3C393A301}" type="presParOf" srcId="{E2A1D473-61F1-474A-923A-E29552F1D91E}" destId="{811FDE0F-DBF4-40A1-B068-DD1DD05F6210}" srcOrd="0" destOrd="0" presId="urn:microsoft.com/office/officeart/2005/8/layout/chevron2"/>
    <dgm:cxn modelId="{66A71F45-33B4-4975-BF6A-D02117D350F5}" type="presParOf" srcId="{811FDE0F-DBF4-40A1-B068-DD1DD05F6210}" destId="{4AA58201-005A-4EF7-882D-5DD6D2050A0B}" srcOrd="0" destOrd="0" presId="urn:microsoft.com/office/officeart/2005/8/layout/chevron2"/>
    <dgm:cxn modelId="{93DC3824-BE55-4028-8B3E-93803D2CC83F}" type="presParOf" srcId="{811FDE0F-DBF4-40A1-B068-DD1DD05F6210}" destId="{22C5F968-462F-43E7-8DC3-7A2AEFAE1B8E}" srcOrd="1" destOrd="0" presId="urn:microsoft.com/office/officeart/2005/8/layout/chevron2"/>
    <dgm:cxn modelId="{49301902-5A16-4DC7-977D-66A94398A5D8}" type="presParOf" srcId="{E2A1D473-61F1-474A-923A-E29552F1D91E}" destId="{ACA9A9D4-72E4-4F46-B6E0-4070BFC9B03D}" srcOrd="1" destOrd="0" presId="urn:microsoft.com/office/officeart/2005/8/layout/chevron2"/>
    <dgm:cxn modelId="{8EC868B3-DE53-4793-9A15-ECFE8B14B262}" type="presParOf" srcId="{E2A1D473-61F1-474A-923A-E29552F1D91E}" destId="{F35F9E61-D3D8-461B-BAB5-F925D8C054BE}" srcOrd="2" destOrd="0" presId="urn:microsoft.com/office/officeart/2005/8/layout/chevron2"/>
    <dgm:cxn modelId="{6D977B83-9B98-4581-A18E-426D71DE9F74}" type="presParOf" srcId="{F35F9E61-D3D8-461B-BAB5-F925D8C054BE}" destId="{744C44D9-254F-42B2-B6C9-DE413B48F249}" srcOrd="0" destOrd="0" presId="urn:microsoft.com/office/officeart/2005/8/layout/chevron2"/>
    <dgm:cxn modelId="{01E600E8-C02F-4EB4-979A-08E9CF16353F}" type="presParOf" srcId="{F35F9E61-D3D8-461B-BAB5-F925D8C054BE}" destId="{D2E94C15-D07D-4236-8645-95F3205AC06B}" srcOrd="1" destOrd="0" presId="urn:microsoft.com/office/officeart/2005/8/layout/chevron2"/>
    <dgm:cxn modelId="{F9D39D87-CE03-4B1C-83E8-88CE71029708}" type="presParOf" srcId="{E2A1D473-61F1-474A-923A-E29552F1D91E}" destId="{DC2F1D46-6FB4-43FE-B20A-69C727CE9505}" srcOrd="3" destOrd="0" presId="urn:microsoft.com/office/officeart/2005/8/layout/chevron2"/>
    <dgm:cxn modelId="{35E35CF3-887A-429D-95BF-BED3B9BB8CE7}" type="presParOf" srcId="{E2A1D473-61F1-474A-923A-E29552F1D91E}" destId="{05433B50-F070-4778-A30B-1332C7F97548}" srcOrd="4" destOrd="0" presId="urn:microsoft.com/office/officeart/2005/8/layout/chevron2"/>
    <dgm:cxn modelId="{822FCCD1-8273-4B4E-90C9-03A9E359B972}" type="presParOf" srcId="{05433B50-F070-4778-A30B-1332C7F97548}" destId="{22666C08-ECB1-4D04-9A91-FE8790FDD64B}" srcOrd="0" destOrd="0" presId="urn:microsoft.com/office/officeart/2005/8/layout/chevron2"/>
    <dgm:cxn modelId="{F5C5F78F-10AD-44A6-A889-B9A4F5C7C6CF}" type="presParOf" srcId="{05433B50-F070-4778-A30B-1332C7F97548}" destId="{60EC5ACA-F0DB-4503-9C72-2C6B9AF0F8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15FD14-5679-49BD-A15D-CE8B2C3F496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EF48666-9FAD-4EFC-9EBA-C588FA45D01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1" dirty="0" smtClean="0">
              <a:latin typeface="+mj-lt"/>
            </a:rPr>
            <a:t>Подготовительно-проектировочный</a:t>
          </a:r>
        </a:p>
        <a:p>
          <a:pPr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94107A02-E5AA-4238-8C46-6A80E291AA6A}" type="parTrans" cxnId="{B4C3CC58-899B-4B6D-B29A-34217A56C299}">
      <dgm:prSet/>
      <dgm:spPr/>
      <dgm:t>
        <a:bodyPr/>
        <a:lstStyle/>
        <a:p>
          <a:endParaRPr lang="ru-RU"/>
        </a:p>
      </dgm:t>
    </dgm:pt>
    <dgm:pt modelId="{E014BEBE-736F-44DD-A02D-159F730AEB85}" type="sibTrans" cxnId="{B4C3CC58-899B-4B6D-B29A-34217A56C299}">
      <dgm:prSet/>
      <dgm:spPr/>
      <dgm:t>
        <a:bodyPr/>
        <a:lstStyle/>
        <a:p>
          <a:endParaRPr lang="ru-RU"/>
        </a:p>
      </dgm:t>
    </dgm:pt>
    <dgm:pt modelId="{06A0C0D0-F2FF-47D2-957C-D69B1F8EBAC0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Обобщающе-рефлексивный</a:t>
          </a:r>
          <a:endParaRPr lang="ru-RU" dirty="0"/>
        </a:p>
      </dgm:t>
    </dgm:pt>
    <dgm:pt modelId="{803E3796-63AF-4BAB-B698-4E50DC1ABBD0}" type="parTrans" cxnId="{1360651F-64F4-4204-B80A-D23E28E459BC}">
      <dgm:prSet/>
      <dgm:spPr/>
      <dgm:t>
        <a:bodyPr/>
        <a:lstStyle/>
        <a:p>
          <a:endParaRPr lang="ru-RU"/>
        </a:p>
      </dgm:t>
    </dgm:pt>
    <dgm:pt modelId="{146635E9-BAA1-42AB-A4FF-835E195C7F89}" type="sibTrans" cxnId="{1360651F-64F4-4204-B80A-D23E28E459BC}">
      <dgm:prSet/>
      <dgm:spPr/>
      <dgm:t>
        <a:bodyPr/>
        <a:lstStyle/>
        <a:p>
          <a:endParaRPr lang="ru-RU"/>
        </a:p>
      </dgm:t>
    </dgm:pt>
    <dgm:pt modelId="{674C6EF2-41B7-497B-81FB-8E5B5ED3CB8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b="1" i="1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1" dirty="0" smtClean="0">
              <a:solidFill>
                <a:schemeClr val="tx1">
                  <a:lumMod val="85000"/>
                  <a:lumOff val="15000"/>
                </a:schemeClr>
              </a:solidFill>
            </a:rPr>
            <a:t>Содержательно-</a:t>
          </a:r>
          <a:r>
            <a:rPr lang="ru-RU" sz="2800" b="1" i="1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деятельностный</a:t>
          </a:r>
          <a:endParaRPr lang="ru-RU" sz="2800" dirty="0" smtClean="0"/>
        </a:p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dirty="0"/>
        </a:p>
      </dgm:t>
    </dgm:pt>
    <dgm:pt modelId="{66C1E53B-7532-490F-B6C7-5C583CD6892B}" type="parTrans" cxnId="{48E5FF2C-9808-495E-B728-946C71B48D15}">
      <dgm:prSet/>
      <dgm:spPr/>
      <dgm:t>
        <a:bodyPr/>
        <a:lstStyle/>
        <a:p>
          <a:endParaRPr lang="ru-RU"/>
        </a:p>
      </dgm:t>
    </dgm:pt>
    <dgm:pt modelId="{3CB8C116-3612-4E9C-874A-349E6452598D}" type="sibTrans" cxnId="{48E5FF2C-9808-495E-B728-946C71B48D15}">
      <dgm:prSet/>
      <dgm:spPr/>
      <dgm:t>
        <a:bodyPr/>
        <a:lstStyle/>
        <a:p>
          <a:endParaRPr lang="ru-RU"/>
        </a:p>
      </dgm:t>
    </dgm:pt>
    <dgm:pt modelId="{40BDB00E-D938-4219-84C3-860A6EF476A1}" type="pres">
      <dgm:prSet presAssocID="{AC15FD14-5679-49BD-A15D-CE8B2C3F49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834A6B4-E8E9-4FF1-AC2E-2E33B38240BB}" type="pres">
      <dgm:prSet presAssocID="{AC15FD14-5679-49BD-A15D-CE8B2C3F4960}" presName="Name1" presStyleCnt="0"/>
      <dgm:spPr/>
    </dgm:pt>
    <dgm:pt modelId="{2FEAF5A1-C750-4FA8-B51B-3E6EC8FB18BB}" type="pres">
      <dgm:prSet presAssocID="{AC15FD14-5679-49BD-A15D-CE8B2C3F4960}" presName="cycle" presStyleCnt="0"/>
      <dgm:spPr/>
    </dgm:pt>
    <dgm:pt modelId="{7105BB2E-19EB-429D-8B6F-66C1F46C925F}" type="pres">
      <dgm:prSet presAssocID="{AC15FD14-5679-49BD-A15D-CE8B2C3F4960}" presName="srcNode" presStyleLbl="node1" presStyleIdx="0" presStyleCnt="3"/>
      <dgm:spPr/>
    </dgm:pt>
    <dgm:pt modelId="{753E2A56-9873-484A-96C3-AC71ED63B2A2}" type="pres">
      <dgm:prSet presAssocID="{AC15FD14-5679-49BD-A15D-CE8B2C3F4960}" presName="conn" presStyleLbl="parChTrans1D2" presStyleIdx="0" presStyleCnt="1"/>
      <dgm:spPr/>
      <dgm:t>
        <a:bodyPr/>
        <a:lstStyle/>
        <a:p>
          <a:endParaRPr lang="ru-RU"/>
        </a:p>
      </dgm:t>
    </dgm:pt>
    <dgm:pt modelId="{89DE729F-44C4-4475-9F7F-22DAB46B0AB6}" type="pres">
      <dgm:prSet presAssocID="{AC15FD14-5679-49BD-A15D-CE8B2C3F4960}" presName="extraNode" presStyleLbl="node1" presStyleIdx="0" presStyleCnt="3"/>
      <dgm:spPr/>
    </dgm:pt>
    <dgm:pt modelId="{FA2D1AB2-A132-4D01-9E32-51FD58220BFE}" type="pres">
      <dgm:prSet presAssocID="{AC15FD14-5679-49BD-A15D-CE8B2C3F4960}" presName="dstNode" presStyleLbl="node1" presStyleIdx="0" presStyleCnt="3"/>
      <dgm:spPr/>
    </dgm:pt>
    <dgm:pt modelId="{3343F676-BB1B-47CF-9713-87E7EB588D6F}" type="pres">
      <dgm:prSet presAssocID="{0EF48666-9FAD-4EFC-9EBA-C588FA45D01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D95E3-08C7-488E-AF8C-66973C501E27}" type="pres">
      <dgm:prSet presAssocID="{0EF48666-9FAD-4EFC-9EBA-C588FA45D014}" presName="accent_1" presStyleCnt="0"/>
      <dgm:spPr/>
    </dgm:pt>
    <dgm:pt modelId="{76CC30FF-8C1E-40B0-B139-64413B69D88F}" type="pres">
      <dgm:prSet presAssocID="{0EF48666-9FAD-4EFC-9EBA-C588FA45D014}" presName="accentRepeatNode" presStyleLbl="solidFgAcc1" presStyleIdx="0" presStyleCnt="3"/>
      <dgm:spPr/>
    </dgm:pt>
    <dgm:pt modelId="{29A3F4AA-3B58-4CD8-B9F0-8DB6E01F5529}" type="pres">
      <dgm:prSet presAssocID="{674C6EF2-41B7-497B-81FB-8E5B5ED3CB8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D1A43-6587-4123-8E33-DEDBA8AA8581}" type="pres">
      <dgm:prSet presAssocID="{674C6EF2-41B7-497B-81FB-8E5B5ED3CB88}" presName="accent_2" presStyleCnt="0"/>
      <dgm:spPr/>
    </dgm:pt>
    <dgm:pt modelId="{37C51BC8-9EF4-4D1B-B72E-141854BA0B17}" type="pres">
      <dgm:prSet presAssocID="{674C6EF2-41B7-497B-81FB-8E5B5ED3CB88}" presName="accentRepeatNode" presStyleLbl="solidFgAcc1" presStyleIdx="1" presStyleCnt="3"/>
      <dgm:spPr/>
    </dgm:pt>
    <dgm:pt modelId="{192F97F9-F260-4A4B-833D-F2BC30E740AD}" type="pres">
      <dgm:prSet presAssocID="{06A0C0D0-F2FF-47D2-957C-D69B1F8EBAC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CD2C4-17A6-4AB0-BB0D-671097F121AE}" type="pres">
      <dgm:prSet presAssocID="{06A0C0D0-F2FF-47D2-957C-D69B1F8EBAC0}" presName="accent_3" presStyleCnt="0"/>
      <dgm:spPr/>
    </dgm:pt>
    <dgm:pt modelId="{DDD2DF67-F357-4D31-B26D-3350274696E0}" type="pres">
      <dgm:prSet presAssocID="{06A0C0D0-F2FF-47D2-957C-D69B1F8EBAC0}" presName="accentRepeatNode" presStyleLbl="solidFgAcc1" presStyleIdx="2" presStyleCnt="3"/>
      <dgm:spPr/>
    </dgm:pt>
  </dgm:ptLst>
  <dgm:cxnLst>
    <dgm:cxn modelId="{FDA6EC19-3CD5-495C-B40B-35E92B04D7E7}" type="presOf" srcId="{0EF48666-9FAD-4EFC-9EBA-C588FA45D014}" destId="{3343F676-BB1B-47CF-9713-87E7EB588D6F}" srcOrd="0" destOrd="0" presId="urn:microsoft.com/office/officeart/2008/layout/VerticalCurvedList"/>
    <dgm:cxn modelId="{48E5FF2C-9808-495E-B728-946C71B48D15}" srcId="{AC15FD14-5679-49BD-A15D-CE8B2C3F4960}" destId="{674C6EF2-41B7-497B-81FB-8E5B5ED3CB88}" srcOrd="1" destOrd="0" parTransId="{66C1E53B-7532-490F-B6C7-5C583CD6892B}" sibTransId="{3CB8C116-3612-4E9C-874A-349E6452598D}"/>
    <dgm:cxn modelId="{B4C3CC58-899B-4B6D-B29A-34217A56C299}" srcId="{AC15FD14-5679-49BD-A15D-CE8B2C3F4960}" destId="{0EF48666-9FAD-4EFC-9EBA-C588FA45D014}" srcOrd="0" destOrd="0" parTransId="{94107A02-E5AA-4238-8C46-6A80E291AA6A}" sibTransId="{E014BEBE-736F-44DD-A02D-159F730AEB85}"/>
    <dgm:cxn modelId="{A4FB93B4-1C6D-4EF2-8F60-F5D1BEF4F599}" type="presOf" srcId="{AC15FD14-5679-49BD-A15D-CE8B2C3F4960}" destId="{40BDB00E-D938-4219-84C3-860A6EF476A1}" srcOrd="0" destOrd="0" presId="urn:microsoft.com/office/officeart/2008/layout/VerticalCurvedList"/>
    <dgm:cxn modelId="{149E6DBA-0F50-437D-AAA0-EC5872CC7CEF}" type="presOf" srcId="{06A0C0D0-F2FF-47D2-957C-D69B1F8EBAC0}" destId="{192F97F9-F260-4A4B-833D-F2BC30E740AD}" srcOrd="0" destOrd="0" presId="urn:microsoft.com/office/officeart/2008/layout/VerticalCurvedList"/>
    <dgm:cxn modelId="{7E41B395-0445-4DFD-A100-123AC23CFB36}" type="presOf" srcId="{E014BEBE-736F-44DD-A02D-159F730AEB85}" destId="{753E2A56-9873-484A-96C3-AC71ED63B2A2}" srcOrd="0" destOrd="0" presId="urn:microsoft.com/office/officeart/2008/layout/VerticalCurvedList"/>
    <dgm:cxn modelId="{0FC45353-9787-4074-8352-80FF44F0AFB0}" type="presOf" srcId="{674C6EF2-41B7-497B-81FB-8E5B5ED3CB88}" destId="{29A3F4AA-3B58-4CD8-B9F0-8DB6E01F5529}" srcOrd="0" destOrd="0" presId="urn:microsoft.com/office/officeart/2008/layout/VerticalCurvedList"/>
    <dgm:cxn modelId="{1360651F-64F4-4204-B80A-D23E28E459BC}" srcId="{AC15FD14-5679-49BD-A15D-CE8B2C3F4960}" destId="{06A0C0D0-F2FF-47D2-957C-D69B1F8EBAC0}" srcOrd="2" destOrd="0" parTransId="{803E3796-63AF-4BAB-B698-4E50DC1ABBD0}" sibTransId="{146635E9-BAA1-42AB-A4FF-835E195C7F89}"/>
    <dgm:cxn modelId="{FC3197F4-1858-4FE7-80DB-8ED4AC9CD212}" type="presParOf" srcId="{40BDB00E-D938-4219-84C3-860A6EF476A1}" destId="{3834A6B4-E8E9-4FF1-AC2E-2E33B38240BB}" srcOrd="0" destOrd="0" presId="urn:microsoft.com/office/officeart/2008/layout/VerticalCurvedList"/>
    <dgm:cxn modelId="{86FA1B62-0170-47CC-AF5A-AC5F57045FAF}" type="presParOf" srcId="{3834A6B4-E8E9-4FF1-AC2E-2E33B38240BB}" destId="{2FEAF5A1-C750-4FA8-B51B-3E6EC8FB18BB}" srcOrd="0" destOrd="0" presId="urn:microsoft.com/office/officeart/2008/layout/VerticalCurvedList"/>
    <dgm:cxn modelId="{A273097D-6C99-4143-859C-DCA1C8C45BDF}" type="presParOf" srcId="{2FEAF5A1-C750-4FA8-B51B-3E6EC8FB18BB}" destId="{7105BB2E-19EB-429D-8B6F-66C1F46C925F}" srcOrd="0" destOrd="0" presId="urn:microsoft.com/office/officeart/2008/layout/VerticalCurvedList"/>
    <dgm:cxn modelId="{C2F9BC18-2885-453D-AB66-66F8F22BD0A9}" type="presParOf" srcId="{2FEAF5A1-C750-4FA8-B51B-3E6EC8FB18BB}" destId="{753E2A56-9873-484A-96C3-AC71ED63B2A2}" srcOrd="1" destOrd="0" presId="urn:microsoft.com/office/officeart/2008/layout/VerticalCurvedList"/>
    <dgm:cxn modelId="{960E4277-3BFF-4EBE-A3ED-BE2DBEB3CE05}" type="presParOf" srcId="{2FEAF5A1-C750-4FA8-B51B-3E6EC8FB18BB}" destId="{89DE729F-44C4-4475-9F7F-22DAB46B0AB6}" srcOrd="2" destOrd="0" presId="urn:microsoft.com/office/officeart/2008/layout/VerticalCurvedList"/>
    <dgm:cxn modelId="{3A7520FB-0C62-49FB-AE02-BCCDE4E680D2}" type="presParOf" srcId="{2FEAF5A1-C750-4FA8-B51B-3E6EC8FB18BB}" destId="{FA2D1AB2-A132-4D01-9E32-51FD58220BFE}" srcOrd="3" destOrd="0" presId="urn:microsoft.com/office/officeart/2008/layout/VerticalCurvedList"/>
    <dgm:cxn modelId="{7E9FA359-764B-4320-A553-5894BA179A6B}" type="presParOf" srcId="{3834A6B4-E8E9-4FF1-AC2E-2E33B38240BB}" destId="{3343F676-BB1B-47CF-9713-87E7EB588D6F}" srcOrd="1" destOrd="0" presId="urn:microsoft.com/office/officeart/2008/layout/VerticalCurvedList"/>
    <dgm:cxn modelId="{6D1F3E2A-A6DE-4B95-942F-F30A8A9EBD99}" type="presParOf" srcId="{3834A6B4-E8E9-4FF1-AC2E-2E33B38240BB}" destId="{4E9D95E3-08C7-488E-AF8C-66973C501E27}" srcOrd="2" destOrd="0" presId="urn:microsoft.com/office/officeart/2008/layout/VerticalCurvedList"/>
    <dgm:cxn modelId="{A2CD9B2C-D4E4-4E2F-AFCB-D2AE07DDDF1C}" type="presParOf" srcId="{4E9D95E3-08C7-488E-AF8C-66973C501E27}" destId="{76CC30FF-8C1E-40B0-B139-64413B69D88F}" srcOrd="0" destOrd="0" presId="urn:microsoft.com/office/officeart/2008/layout/VerticalCurvedList"/>
    <dgm:cxn modelId="{FFBA177D-F5DF-4506-BCE5-FF19FEDFBBD1}" type="presParOf" srcId="{3834A6B4-E8E9-4FF1-AC2E-2E33B38240BB}" destId="{29A3F4AA-3B58-4CD8-B9F0-8DB6E01F5529}" srcOrd="3" destOrd="0" presId="urn:microsoft.com/office/officeart/2008/layout/VerticalCurvedList"/>
    <dgm:cxn modelId="{B6C58DF3-5D5C-4D93-BE89-991BF74D6257}" type="presParOf" srcId="{3834A6B4-E8E9-4FF1-AC2E-2E33B38240BB}" destId="{CEED1A43-6587-4123-8E33-DEDBA8AA8581}" srcOrd="4" destOrd="0" presId="urn:microsoft.com/office/officeart/2008/layout/VerticalCurvedList"/>
    <dgm:cxn modelId="{79FB8A17-7B97-4A88-B79D-E18A6A9E7CD6}" type="presParOf" srcId="{CEED1A43-6587-4123-8E33-DEDBA8AA8581}" destId="{37C51BC8-9EF4-4D1B-B72E-141854BA0B17}" srcOrd="0" destOrd="0" presId="urn:microsoft.com/office/officeart/2008/layout/VerticalCurvedList"/>
    <dgm:cxn modelId="{F9EEDB4E-3B4E-4900-B611-3EFE46668004}" type="presParOf" srcId="{3834A6B4-E8E9-4FF1-AC2E-2E33B38240BB}" destId="{192F97F9-F260-4A4B-833D-F2BC30E740AD}" srcOrd="5" destOrd="0" presId="urn:microsoft.com/office/officeart/2008/layout/VerticalCurvedList"/>
    <dgm:cxn modelId="{CCB19A97-5099-4FD3-9B28-3AA071CCEA83}" type="presParOf" srcId="{3834A6B4-E8E9-4FF1-AC2E-2E33B38240BB}" destId="{1EACD2C4-17A6-4AB0-BB0D-671097F121AE}" srcOrd="6" destOrd="0" presId="urn:microsoft.com/office/officeart/2008/layout/VerticalCurvedList"/>
    <dgm:cxn modelId="{8F609750-DD4C-412E-91D5-1712EC75DBDF}" type="presParOf" srcId="{1EACD2C4-17A6-4AB0-BB0D-671097F121AE}" destId="{DDD2DF67-F357-4D31-B26D-3350274696E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15FD14-5679-49BD-A15D-CE8B2C3F496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EF48666-9FAD-4EFC-9EBA-C588FA45D014}">
      <dgm:prSet phldrT="[Текст]" custT="1"/>
      <dgm:spPr/>
      <dgm:t>
        <a:bodyPr/>
        <a:lstStyle/>
        <a:p>
          <a:pPr marL="0" marR="0" indent="0" defTabSz="2000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latin typeface="Comic Sans MS" panose="030F0702030302020204" pitchFamily="66" charset="0"/>
            </a:rPr>
            <a:t>Акция «Здоровье – в приоритете!» </a:t>
          </a:r>
          <a:endParaRPr lang="ru-RU" sz="2400" dirty="0" smtClean="0">
            <a:latin typeface="Comic Sans MS" panose="030F0702030302020204" pitchFamily="66" charset="0"/>
          </a:endParaRPr>
        </a:p>
      </dgm:t>
    </dgm:pt>
    <dgm:pt modelId="{94107A02-E5AA-4238-8C46-6A80E291AA6A}" type="parTrans" cxnId="{B4C3CC58-899B-4B6D-B29A-34217A56C299}">
      <dgm:prSet/>
      <dgm:spPr/>
      <dgm:t>
        <a:bodyPr/>
        <a:lstStyle/>
        <a:p>
          <a:endParaRPr lang="ru-RU"/>
        </a:p>
      </dgm:t>
    </dgm:pt>
    <dgm:pt modelId="{E014BEBE-736F-44DD-A02D-159F730AEB85}" type="sibTrans" cxnId="{B4C3CC58-899B-4B6D-B29A-34217A56C299}">
      <dgm:prSet/>
      <dgm:spPr/>
      <dgm:t>
        <a:bodyPr/>
        <a:lstStyle/>
        <a:p>
          <a:endParaRPr lang="ru-RU"/>
        </a:p>
      </dgm:t>
    </dgm:pt>
    <dgm:pt modelId="{C30ACE5C-E50C-4F0C-9871-E767BB1B388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latin typeface="Comic Sans MS" panose="030F0702030302020204" pitchFamily="66" charset="0"/>
            </a:rPr>
            <a:t>Акция «Подтянись за ЯМАЛ!»</a:t>
          </a:r>
          <a:r>
            <a:rPr lang="ru-RU" sz="2400" dirty="0" smtClean="0">
              <a:latin typeface="Comic Sans MS" panose="030F0702030302020204" pitchFamily="66" charset="0"/>
            </a:rPr>
            <a:t> </a:t>
          </a:r>
        </a:p>
        <a:p>
          <a:pPr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51238451-9E32-4B82-BD0B-52E4D04381F1}" type="parTrans" cxnId="{97FC0D6E-1BDF-402C-9D5C-0AAD0EE9ACD2}">
      <dgm:prSet/>
      <dgm:spPr/>
      <dgm:t>
        <a:bodyPr/>
        <a:lstStyle/>
        <a:p>
          <a:endParaRPr lang="ru-RU"/>
        </a:p>
      </dgm:t>
    </dgm:pt>
    <dgm:pt modelId="{299BBB56-85AD-4EC4-ADD6-DCDDACF3DA0E}" type="sibTrans" cxnId="{97FC0D6E-1BDF-402C-9D5C-0AAD0EE9ACD2}">
      <dgm:prSet/>
      <dgm:spPr/>
      <dgm:t>
        <a:bodyPr/>
        <a:lstStyle/>
        <a:p>
          <a:endParaRPr lang="ru-RU"/>
        </a:p>
      </dgm:t>
    </dgm:pt>
    <dgm:pt modelId="{0698CB3A-D384-4F38-A4B5-D7348C7E37F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latin typeface="Comic Sans MS" panose="030F0702030302020204" pitchFamily="66" charset="0"/>
            </a:rPr>
            <a:t>Акция «Автобус здоровья!»</a:t>
          </a:r>
          <a:r>
            <a:rPr lang="ru-RU" sz="2400" dirty="0" smtClean="0">
              <a:latin typeface="Comic Sans MS" panose="030F0702030302020204" pitchFamily="66" charset="0"/>
            </a:rPr>
            <a:t> </a:t>
          </a:r>
        </a:p>
        <a:p>
          <a:pPr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dirty="0"/>
        </a:p>
      </dgm:t>
    </dgm:pt>
    <dgm:pt modelId="{419637FB-4610-462C-B658-D0637E6E3F4B}" type="parTrans" cxnId="{0CE0B814-4A54-4DD5-B0B2-2F4BDA604A24}">
      <dgm:prSet/>
      <dgm:spPr/>
      <dgm:t>
        <a:bodyPr/>
        <a:lstStyle/>
        <a:p>
          <a:endParaRPr lang="ru-RU"/>
        </a:p>
      </dgm:t>
    </dgm:pt>
    <dgm:pt modelId="{ED745A98-5A00-476C-8F8D-F6C03F2334B0}" type="sibTrans" cxnId="{0CE0B814-4A54-4DD5-B0B2-2F4BDA604A24}">
      <dgm:prSet/>
      <dgm:spPr/>
      <dgm:t>
        <a:bodyPr/>
        <a:lstStyle/>
        <a:p>
          <a:endParaRPr lang="ru-RU"/>
        </a:p>
      </dgm:t>
    </dgm:pt>
    <dgm:pt modelId="{40BDB00E-D938-4219-84C3-860A6EF476A1}" type="pres">
      <dgm:prSet presAssocID="{AC15FD14-5679-49BD-A15D-CE8B2C3F49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834A6B4-E8E9-4FF1-AC2E-2E33B38240BB}" type="pres">
      <dgm:prSet presAssocID="{AC15FD14-5679-49BD-A15D-CE8B2C3F4960}" presName="Name1" presStyleCnt="0"/>
      <dgm:spPr/>
    </dgm:pt>
    <dgm:pt modelId="{2FEAF5A1-C750-4FA8-B51B-3E6EC8FB18BB}" type="pres">
      <dgm:prSet presAssocID="{AC15FD14-5679-49BD-A15D-CE8B2C3F4960}" presName="cycle" presStyleCnt="0"/>
      <dgm:spPr/>
    </dgm:pt>
    <dgm:pt modelId="{7105BB2E-19EB-429D-8B6F-66C1F46C925F}" type="pres">
      <dgm:prSet presAssocID="{AC15FD14-5679-49BD-A15D-CE8B2C3F4960}" presName="srcNode" presStyleLbl="node1" presStyleIdx="0" presStyleCnt="3"/>
      <dgm:spPr/>
    </dgm:pt>
    <dgm:pt modelId="{753E2A56-9873-484A-96C3-AC71ED63B2A2}" type="pres">
      <dgm:prSet presAssocID="{AC15FD14-5679-49BD-A15D-CE8B2C3F4960}" presName="conn" presStyleLbl="parChTrans1D2" presStyleIdx="0" presStyleCnt="1"/>
      <dgm:spPr/>
      <dgm:t>
        <a:bodyPr/>
        <a:lstStyle/>
        <a:p>
          <a:endParaRPr lang="ru-RU"/>
        </a:p>
      </dgm:t>
    </dgm:pt>
    <dgm:pt modelId="{89DE729F-44C4-4475-9F7F-22DAB46B0AB6}" type="pres">
      <dgm:prSet presAssocID="{AC15FD14-5679-49BD-A15D-CE8B2C3F4960}" presName="extraNode" presStyleLbl="node1" presStyleIdx="0" presStyleCnt="3"/>
      <dgm:spPr/>
    </dgm:pt>
    <dgm:pt modelId="{FA2D1AB2-A132-4D01-9E32-51FD58220BFE}" type="pres">
      <dgm:prSet presAssocID="{AC15FD14-5679-49BD-A15D-CE8B2C3F4960}" presName="dstNode" presStyleLbl="node1" presStyleIdx="0" presStyleCnt="3"/>
      <dgm:spPr/>
    </dgm:pt>
    <dgm:pt modelId="{3343F676-BB1B-47CF-9713-87E7EB588D6F}" type="pres">
      <dgm:prSet presAssocID="{0EF48666-9FAD-4EFC-9EBA-C588FA45D01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D95E3-08C7-488E-AF8C-66973C501E27}" type="pres">
      <dgm:prSet presAssocID="{0EF48666-9FAD-4EFC-9EBA-C588FA45D014}" presName="accent_1" presStyleCnt="0"/>
      <dgm:spPr/>
    </dgm:pt>
    <dgm:pt modelId="{76CC30FF-8C1E-40B0-B139-64413B69D88F}" type="pres">
      <dgm:prSet presAssocID="{0EF48666-9FAD-4EFC-9EBA-C588FA45D014}" presName="accentRepeatNode" presStyleLbl="solidFgAcc1" presStyleIdx="0" presStyleCnt="3"/>
      <dgm:spPr/>
    </dgm:pt>
    <dgm:pt modelId="{5B61C0C9-C0A1-4EA9-BAC8-8428B2F320C0}" type="pres">
      <dgm:prSet presAssocID="{C30ACE5C-E50C-4F0C-9871-E767BB1B388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5C5E8B-1F65-453A-A36B-26EF37BFAB1C}" type="pres">
      <dgm:prSet presAssocID="{C30ACE5C-E50C-4F0C-9871-E767BB1B388D}" presName="accent_2" presStyleCnt="0"/>
      <dgm:spPr/>
    </dgm:pt>
    <dgm:pt modelId="{B5125C47-B1B0-485F-BF44-513E9159E908}" type="pres">
      <dgm:prSet presAssocID="{C30ACE5C-E50C-4F0C-9871-E767BB1B388D}" presName="accentRepeatNode" presStyleLbl="solidFgAcc1" presStyleIdx="1" presStyleCnt="3"/>
      <dgm:spPr/>
    </dgm:pt>
    <dgm:pt modelId="{9564474B-FEB0-477B-8EF6-EEC73C7FF445}" type="pres">
      <dgm:prSet presAssocID="{0698CB3A-D384-4F38-A4B5-D7348C7E37F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9BAEE-FBED-46DB-9C31-155EDB387CA1}" type="pres">
      <dgm:prSet presAssocID="{0698CB3A-D384-4F38-A4B5-D7348C7E37FA}" presName="accent_3" presStyleCnt="0"/>
      <dgm:spPr/>
    </dgm:pt>
    <dgm:pt modelId="{9678A4C6-1E52-4351-85DD-B8FF36E2BFD7}" type="pres">
      <dgm:prSet presAssocID="{0698CB3A-D384-4F38-A4B5-D7348C7E37FA}" presName="accentRepeatNode" presStyleLbl="solidFgAcc1" presStyleIdx="2" presStyleCnt="3"/>
      <dgm:spPr/>
    </dgm:pt>
  </dgm:ptLst>
  <dgm:cxnLst>
    <dgm:cxn modelId="{A3697889-0CFB-463C-9A68-9B9208C4DC89}" type="presOf" srcId="{0698CB3A-D384-4F38-A4B5-D7348C7E37FA}" destId="{9564474B-FEB0-477B-8EF6-EEC73C7FF445}" srcOrd="0" destOrd="0" presId="urn:microsoft.com/office/officeart/2008/layout/VerticalCurvedList"/>
    <dgm:cxn modelId="{B4C3CC58-899B-4B6D-B29A-34217A56C299}" srcId="{AC15FD14-5679-49BD-A15D-CE8B2C3F4960}" destId="{0EF48666-9FAD-4EFC-9EBA-C588FA45D014}" srcOrd="0" destOrd="0" parTransId="{94107A02-E5AA-4238-8C46-6A80E291AA6A}" sibTransId="{E014BEBE-736F-44DD-A02D-159F730AEB85}"/>
    <dgm:cxn modelId="{97FC0D6E-1BDF-402C-9D5C-0AAD0EE9ACD2}" srcId="{AC15FD14-5679-49BD-A15D-CE8B2C3F4960}" destId="{C30ACE5C-E50C-4F0C-9871-E767BB1B388D}" srcOrd="1" destOrd="0" parTransId="{51238451-9E32-4B82-BD0B-52E4D04381F1}" sibTransId="{299BBB56-85AD-4EC4-ADD6-DCDDACF3DA0E}"/>
    <dgm:cxn modelId="{10A21BC4-4168-456E-BAFF-488FB06954CB}" type="presOf" srcId="{C30ACE5C-E50C-4F0C-9871-E767BB1B388D}" destId="{5B61C0C9-C0A1-4EA9-BAC8-8428B2F320C0}" srcOrd="0" destOrd="0" presId="urn:microsoft.com/office/officeart/2008/layout/VerticalCurvedList"/>
    <dgm:cxn modelId="{E4691DEA-A21C-4B06-97E9-67D331D321A0}" type="presOf" srcId="{0EF48666-9FAD-4EFC-9EBA-C588FA45D014}" destId="{3343F676-BB1B-47CF-9713-87E7EB588D6F}" srcOrd="0" destOrd="0" presId="urn:microsoft.com/office/officeart/2008/layout/VerticalCurvedList"/>
    <dgm:cxn modelId="{0CE0B814-4A54-4DD5-B0B2-2F4BDA604A24}" srcId="{AC15FD14-5679-49BD-A15D-CE8B2C3F4960}" destId="{0698CB3A-D384-4F38-A4B5-D7348C7E37FA}" srcOrd="2" destOrd="0" parTransId="{419637FB-4610-462C-B658-D0637E6E3F4B}" sibTransId="{ED745A98-5A00-476C-8F8D-F6C03F2334B0}"/>
    <dgm:cxn modelId="{3687AE31-698F-4254-B16C-EC78658592C9}" type="presOf" srcId="{AC15FD14-5679-49BD-A15D-CE8B2C3F4960}" destId="{40BDB00E-D938-4219-84C3-860A6EF476A1}" srcOrd="0" destOrd="0" presId="urn:microsoft.com/office/officeart/2008/layout/VerticalCurvedList"/>
    <dgm:cxn modelId="{2769D20A-E228-4DE4-BC78-FDD096D984F5}" type="presOf" srcId="{E014BEBE-736F-44DD-A02D-159F730AEB85}" destId="{753E2A56-9873-484A-96C3-AC71ED63B2A2}" srcOrd="0" destOrd="0" presId="urn:microsoft.com/office/officeart/2008/layout/VerticalCurvedList"/>
    <dgm:cxn modelId="{E9447445-F234-4202-864F-B153F94E2F6A}" type="presParOf" srcId="{40BDB00E-D938-4219-84C3-860A6EF476A1}" destId="{3834A6B4-E8E9-4FF1-AC2E-2E33B38240BB}" srcOrd="0" destOrd="0" presId="urn:microsoft.com/office/officeart/2008/layout/VerticalCurvedList"/>
    <dgm:cxn modelId="{3F882471-F8C4-4317-A206-4CF4D83C0EC0}" type="presParOf" srcId="{3834A6B4-E8E9-4FF1-AC2E-2E33B38240BB}" destId="{2FEAF5A1-C750-4FA8-B51B-3E6EC8FB18BB}" srcOrd="0" destOrd="0" presId="urn:microsoft.com/office/officeart/2008/layout/VerticalCurvedList"/>
    <dgm:cxn modelId="{27496E2D-84DD-4D3C-9537-C44130A4BA45}" type="presParOf" srcId="{2FEAF5A1-C750-4FA8-B51B-3E6EC8FB18BB}" destId="{7105BB2E-19EB-429D-8B6F-66C1F46C925F}" srcOrd="0" destOrd="0" presId="urn:microsoft.com/office/officeart/2008/layout/VerticalCurvedList"/>
    <dgm:cxn modelId="{9FC3C4E0-30E6-46E9-B75B-D1D03C0DC611}" type="presParOf" srcId="{2FEAF5A1-C750-4FA8-B51B-3E6EC8FB18BB}" destId="{753E2A56-9873-484A-96C3-AC71ED63B2A2}" srcOrd="1" destOrd="0" presId="urn:microsoft.com/office/officeart/2008/layout/VerticalCurvedList"/>
    <dgm:cxn modelId="{46D3C780-63CD-4514-A215-E22031A4049F}" type="presParOf" srcId="{2FEAF5A1-C750-4FA8-B51B-3E6EC8FB18BB}" destId="{89DE729F-44C4-4475-9F7F-22DAB46B0AB6}" srcOrd="2" destOrd="0" presId="urn:microsoft.com/office/officeart/2008/layout/VerticalCurvedList"/>
    <dgm:cxn modelId="{757BD552-B8EA-4E6D-9038-D3484CB7E672}" type="presParOf" srcId="{2FEAF5A1-C750-4FA8-B51B-3E6EC8FB18BB}" destId="{FA2D1AB2-A132-4D01-9E32-51FD58220BFE}" srcOrd="3" destOrd="0" presId="urn:microsoft.com/office/officeart/2008/layout/VerticalCurvedList"/>
    <dgm:cxn modelId="{2A08259C-1D2E-4358-A8B6-D685DAE0241B}" type="presParOf" srcId="{3834A6B4-E8E9-4FF1-AC2E-2E33B38240BB}" destId="{3343F676-BB1B-47CF-9713-87E7EB588D6F}" srcOrd="1" destOrd="0" presId="urn:microsoft.com/office/officeart/2008/layout/VerticalCurvedList"/>
    <dgm:cxn modelId="{423DAF7C-5DB7-4968-985D-EE303AF1B7D5}" type="presParOf" srcId="{3834A6B4-E8E9-4FF1-AC2E-2E33B38240BB}" destId="{4E9D95E3-08C7-488E-AF8C-66973C501E27}" srcOrd="2" destOrd="0" presId="urn:microsoft.com/office/officeart/2008/layout/VerticalCurvedList"/>
    <dgm:cxn modelId="{4EFF4623-BB9D-4B39-A55E-F8B1A04DA308}" type="presParOf" srcId="{4E9D95E3-08C7-488E-AF8C-66973C501E27}" destId="{76CC30FF-8C1E-40B0-B139-64413B69D88F}" srcOrd="0" destOrd="0" presId="urn:microsoft.com/office/officeart/2008/layout/VerticalCurvedList"/>
    <dgm:cxn modelId="{930B6281-BE57-4FEB-94EE-2C7DDFC49B7A}" type="presParOf" srcId="{3834A6B4-E8E9-4FF1-AC2E-2E33B38240BB}" destId="{5B61C0C9-C0A1-4EA9-BAC8-8428B2F320C0}" srcOrd="3" destOrd="0" presId="urn:microsoft.com/office/officeart/2008/layout/VerticalCurvedList"/>
    <dgm:cxn modelId="{14700E9B-60B9-4C62-BDAB-03F77CED4A49}" type="presParOf" srcId="{3834A6B4-E8E9-4FF1-AC2E-2E33B38240BB}" destId="{485C5E8B-1F65-453A-A36B-26EF37BFAB1C}" srcOrd="4" destOrd="0" presId="urn:microsoft.com/office/officeart/2008/layout/VerticalCurvedList"/>
    <dgm:cxn modelId="{D0616D2E-C6D0-4D72-9636-41911294582B}" type="presParOf" srcId="{485C5E8B-1F65-453A-A36B-26EF37BFAB1C}" destId="{B5125C47-B1B0-485F-BF44-513E9159E908}" srcOrd="0" destOrd="0" presId="urn:microsoft.com/office/officeart/2008/layout/VerticalCurvedList"/>
    <dgm:cxn modelId="{5C01D1FB-27AF-4C5B-811C-F4C9B022AE82}" type="presParOf" srcId="{3834A6B4-E8E9-4FF1-AC2E-2E33B38240BB}" destId="{9564474B-FEB0-477B-8EF6-EEC73C7FF445}" srcOrd="5" destOrd="0" presId="urn:microsoft.com/office/officeart/2008/layout/VerticalCurvedList"/>
    <dgm:cxn modelId="{87F94B28-E816-429F-96FD-E416886C7486}" type="presParOf" srcId="{3834A6B4-E8E9-4FF1-AC2E-2E33B38240BB}" destId="{7CD9BAEE-FBED-46DB-9C31-155EDB387CA1}" srcOrd="6" destOrd="0" presId="urn:microsoft.com/office/officeart/2008/layout/VerticalCurvedList"/>
    <dgm:cxn modelId="{7053C888-E8BD-4208-9F78-0017FB21EB15}" type="presParOf" srcId="{7CD9BAEE-FBED-46DB-9C31-155EDB387CA1}" destId="{9678A4C6-1E52-4351-85DD-B8FF36E2BFD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58201-005A-4EF7-882D-5DD6D2050A0B}">
      <dsp:nvSpPr>
        <dsp:cNvPr id="0" name=""/>
        <dsp:cNvSpPr/>
      </dsp:nvSpPr>
      <dsp:spPr>
        <a:xfrm rot="5400000">
          <a:off x="-256354" y="418957"/>
          <a:ext cx="1625028" cy="113751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 rot="-5400000">
        <a:off x="-12599" y="743963"/>
        <a:ext cx="1137519" cy="487509"/>
      </dsp:txXfrm>
    </dsp:sp>
    <dsp:sp modelId="{22C5F968-462F-43E7-8DC3-7A2AEFAE1B8E}">
      <dsp:nvSpPr>
        <dsp:cNvPr id="0" name=""/>
        <dsp:cNvSpPr/>
      </dsp:nvSpPr>
      <dsp:spPr>
        <a:xfrm rot="5400000">
          <a:off x="3857689" y="-2688342"/>
          <a:ext cx="1317821" cy="6783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  <a:latin typeface="Comic Sans MS" panose="030F0702030302020204" pitchFamily="66" charset="0"/>
              <a:ea typeface="Times New Roman"/>
              <a:cs typeface="Times New Roman"/>
            </a:rPr>
            <a:t>содействовать формированию открытого информационно-профилактического пространства, способствующего пропаганде здорового образа жизни в образовательной среде</a:t>
          </a:r>
          <a:endParaRPr lang="ru-RU" sz="2000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 rot="-5400000">
        <a:off x="1124920" y="108758"/>
        <a:ext cx="6719029" cy="1189159"/>
      </dsp:txXfrm>
    </dsp:sp>
    <dsp:sp modelId="{744C44D9-254F-42B2-B6C9-DE413B48F249}">
      <dsp:nvSpPr>
        <dsp:cNvPr id="0" name=""/>
        <dsp:cNvSpPr/>
      </dsp:nvSpPr>
      <dsp:spPr>
        <a:xfrm rot="5400000">
          <a:off x="-256354" y="2274726"/>
          <a:ext cx="1625028" cy="1137519"/>
        </a:xfrm>
        <a:prstGeom prst="chevron">
          <a:avLst/>
        </a:prstGeom>
        <a:solidFill>
          <a:schemeClr val="accent2">
            <a:hueOff val="5241764"/>
            <a:satOff val="-994"/>
            <a:lumOff val="-5000"/>
            <a:alphaOff val="0"/>
          </a:schemeClr>
        </a:solidFill>
        <a:ln w="25400" cap="flat" cmpd="sng" algn="ctr">
          <a:solidFill>
            <a:schemeClr val="accent2">
              <a:hueOff val="5241764"/>
              <a:satOff val="-994"/>
              <a:lumOff val="-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 rot="-5400000">
        <a:off x="-12599" y="2599732"/>
        <a:ext cx="1137519" cy="487509"/>
      </dsp:txXfrm>
    </dsp:sp>
    <dsp:sp modelId="{D2E94C15-D07D-4236-8645-95F3205AC06B}">
      <dsp:nvSpPr>
        <dsp:cNvPr id="0" name=""/>
        <dsp:cNvSpPr/>
      </dsp:nvSpPr>
      <dsp:spPr>
        <a:xfrm rot="5400000">
          <a:off x="3599373" y="-962883"/>
          <a:ext cx="1834453" cy="68337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5241764"/>
              <a:satOff val="-994"/>
              <a:lumOff val="-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/>
            </a:rPr>
            <a:t>изучить уровень осведомлённости о нормах и правилах здорового образа жизни среди несовершеннолетних</a:t>
          </a:r>
          <a:endParaRPr lang="ru-RU" sz="2000" kern="1200" dirty="0">
            <a:solidFill>
              <a:srgbClr val="002060"/>
            </a:solidFill>
            <a:latin typeface="Comic Sans MS" panose="030F0702030302020204" pitchFamily="66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привлечь внимание жителей города и района к здоровому образу жизни и физической активности</a:t>
          </a:r>
        </a:p>
        <a:p>
          <a:pPr marL="17145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-5400000">
        <a:off x="1099720" y="1626321"/>
        <a:ext cx="6744209" cy="1655351"/>
      </dsp:txXfrm>
    </dsp:sp>
    <dsp:sp modelId="{22666C08-ECB1-4D04-9A91-FE8790FDD64B}">
      <dsp:nvSpPr>
        <dsp:cNvPr id="0" name=""/>
        <dsp:cNvSpPr/>
      </dsp:nvSpPr>
      <dsp:spPr>
        <a:xfrm rot="5400000">
          <a:off x="-256354" y="4071513"/>
          <a:ext cx="1625028" cy="1137519"/>
        </a:xfrm>
        <a:prstGeom prst="chevron">
          <a:avLst/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 w="25400" cap="flat" cmpd="sng" algn="ctr">
          <a:solidFill>
            <a:schemeClr val="accent2">
              <a:hueOff val="10483529"/>
              <a:satOff val="-1988"/>
              <a:lumOff val="-99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 rot="-5400000">
        <a:off x="-12599" y="4396519"/>
        <a:ext cx="1137519" cy="487509"/>
      </dsp:txXfrm>
    </dsp:sp>
    <dsp:sp modelId="{60EC5ACA-F0DB-4503-9C72-2C6B9AF0F863}">
      <dsp:nvSpPr>
        <dsp:cNvPr id="0" name=""/>
        <dsp:cNvSpPr/>
      </dsp:nvSpPr>
      <dsp:spPr>
        <a:xfrm rot="5400000">
          <a:off x="3658355" y="964213"/>
          <a:ext cx="1716489" cy="6783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0483529"/>
              <a:satOff val="-1988"/>
              <a:lumOff val="-99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развивать социальную ответственность и активность обучающихся,</a:t>
          </a:r>
          <a:endParaRPr lang="ru-RU" sz="1800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формировать и развивать у обучающихся умение принимать осознанные и ответственные решения, отражающие ценности здорового образа жизни.</a:t>
          </a:r>
          <a:endParaRPr lang="ru-RU" sz="1800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 rot="-5400000">
        <a:off x="1124920" y="3581440"/>
        <a:ext cx="6699568" cy="15489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E2A56-9873-484A-96C3-AC71ED63B2A2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3F676-BB1B-47CF-9713-87E7EB588D6F}">
      <dsp:nvSpPr>
        <dsp:cNvPr id="0" name=""/>
        <dsp:cNvSpPr/>
      </dsp:nvSpPr>
      <dsp:spPr>
        <a:xfrm>
          <a:off x="752110" y="541866"/>
          <a:ext cx="6589935" cy="10837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71120" rIns="71120" bIns="711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1" kern="1200" dirty="0" smtClean="0">
              <a:latin typeface="+mj-lt"/>
            </a:rPr>
            <a:t>Подготовительно-проектировочный</a:t>
          </a:r>
        </a:p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752110" y="541866"/>
        <a:ext cx="6589935" cy="1083733"/>
      </dsp:txXfrm>
    </dsp:sp>
    <dsp:sp modelId="{76CC30FF-8C1E-40B0-B139-64413B69D88F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3F4AA-3B58-4CD8-B9F0-8DB6E01F5529}">
      <dsp:nvSpPr>
        <dsp:cNvPr id="0" name=""/>
        <dsp:cNvSpPr/>
      </dsp:nvSpPr>
      <dsp:spPr>
        <a:xfrm>
          <a:off x="1146048" y="2167466"/>
          <a:ext cx="6195998" cy="10837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71120" rIns="71120" bIns="711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b="1" i="1" kern="1200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i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Содержательно-</a:t>
          </a:r>
          <a:r>
            <a:rPr lang="ru-RU" sz="2800" b="1" i="1" kern="1200" dirty="0" err="1" smtClean="0">
              <a:solidFill>
                <a:schemeClr val="tx1">
                  <a:lumMod val="85000"/>
                  <a:lumOff val="15000"/>
                </a:schemeClr>
              </a:solidFill>
            </a:rPr>
            <a:t>деятельностный</a:t>
          </a:r>
          <a:endParaRPr lang="ru-RU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1146048" y="2167466"/>
        <a:ext cx="6195998" cy="1083733"/>
      </dsp:txXfrm>
    </dsp:sp>
    <dsp:sp modelId="{37C51BC8-9EF4-4D1B-B72E-141854BA0B17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F97F9-F260-4A4B-833D-F2BC30E740AD}">
      <dsp:nvSpPr>
        <dsp:cNvPr id="0" name=""/>
        <dsp:cNvSpPr/>
      </dsp:nvSpPr>
      <dsp:spPr>
        <a:xfrm>
          <a:off x="752110" y="3793066"/>
          <a:ext cx="6589935" cy="10837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Обобщающе-рефлексивный</a:t>
          </a:r>
          <a:endParaRPr lang="ru-RU" sz="3600" kern="1200" dirty="0"/>
        </a:p>
      </dsp:txBody>
      <dsp:txXfrm>
        <a:off x="752110" y="3793066"/>
        <a:ext cx="6589935" cy="1083733"/>
      </dsp:txXfrm>
    </dsp:sp>
    <dsp:sp modelId="{DDD2DF67-F357-4D31-B26D-3350274696E0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E2A56-9873-484A-96C3-AC71ED63B2A2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3F676-BB1B-47CF-9713-87E7EB588D6F}">
      <dsp:nvSpPr>
        <dsp:cNvPr id="0" name=""/>
        <dsp:cNvSpPr/>
      </dsp:nvSpPr>
      <dsp:spPr>
        <a:xfrm>
          <a:off x="752110" y="541866"/>
          <a:ext cx="6589935" cy="10837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marL="0" marR="0" lvl="0" indent="0" algn="l" defTabSz="2000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latin typeface="Comic Sans MS" panose="030F0702030302020204" pitchFamily="66" charset="0"/>
            </a:rPr>
            <a:t>Акция «Здоровье – в приоритете!» </a:t>
          </a:r>
          <a:endParaRPr lang="ru-RU" sz="2400" kern="1200" dirty="0" smtClean="0">
            <a:latin typeface="Comic Sans MS" panose="030F0702030302020204" pitchFamily="66" charset="0"/>
          </a:endParaRPr>
        </a:p>
      </dsp:txBody>
      <dsp:txXfrm>
        <a:off x="752110" y="541866"/>
        <a:ext cx="6589935" cy="1083733"/>
      </dsp:txXfrm>
    </dsp:sp>
    <dsp:sp modelId="{76CC30FF-8C1E-40B0-B139-64413B69D88F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1C0C9-C0A1-4EA9-BAC8-8428B2F320C0}">
      <dsp:nvSpPr>
        <dsp:cNvPr id="0" name=""/>
        <dsp:cNvSpPr/>
      </dsp:nvSpPr>
      <dsp:spPr>
        <a:xfrm>
          <a:off x="1146048" y="2167466"/>
          <a:ext cx="6195998" cy="10837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latin typeface="Comic Sans MS" panose="030F0702030302020204" pitchFamily="66" charset="0"/>
            </a:rPr>
            <a:t>Акция «Подтянись за ЯМАЛ!»</a:t>
          </a:r>
          <a:r>
            <a:rPr lang="ru-RU" sz="2400" kern="1200" dirty="0" smtClean="0">
              <a:latin typeface="Comic Sans MS" panose="030F0702030302020204" pitchFamily="66" charset="0"/>
            </a:rPr>
            <a:t> </a:t>
          </a: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146048" y="2167466"/>
        <a:ext cx="6195998" cy="1083733"/>
      </dsp:txXfrm>
    </dsp:sp>
    <dsp:sp modelId="{B5125C47-B1B0-485F-BF44-513E9159E908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64474B-FEB0-477B-8EF6-EEC73C7FF445}">
      <dsp:nvSpPr>
        <dsp:cNvPr id="0" name=""/>
        <dsp:cNvSpPr/>
      </dsp:nvSpPr>
      <dsp:spPr>
        <a:xfrm>
          <a:off x="752110" y="3793066"/>
          <a:ext cx="6589935" cy="10837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latin typeface="Comic Sans MS" panose="030F0702030302020204" pitchFamily="66" charset="0"/>
            </a:rPr>
            <a:t>Акция «Автобус здоровья!»</a:t>
          </a:r>
          <a:r>
            <a:rPr lang="ru-RU" sz="2400" kern="1200" dirty="0" smtClean="0">
              <a:latin typeface="Comic Sans MS" panose="030F0702030302020204" pitchFamily="66" charset="0"/>
            </a:rPr>
            <a:t> </a:t>
          </a:r>
        </a:p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752110" y="3793066"/>
        <a:ext cx="6589935" cy="1083733"/>
      </dsp:txXfrm>
    </dsp:sp>
    <dsp:sp modelId="{9678A4C6-1E52-4351-85DD-B8FF36E2BFD7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214236" y="1149892"/>
            <a:ext cx="6135070" cy="1741115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«Молодость! Здоровье! Успех!»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217151" y="2240417"/>
            <a:ext cx="6511131" cy="329259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ПРОЕКТ</a:t>
            </a:r>
            <a:endParaRPr lang="ru-RU" sz="3200" b="1" u="sng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C:\Users\Диана\Desktop\i (5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7568"/>
            <a:ext cx="4248472" cy="283231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501317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haroni" panose="02010803020104030203" pitchFamily="2" charset="-79"/>
              </a:rPr>
              <a:t>Разработчик: </a:t>
            </a:r>
            <a:endParaRPr lang="ru-RU" b="1" dirty="0" smtClean="0">
              <a:solidFill>
                <a:srgbClr val="00206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algn="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haroni" panose="02010803020104030203" pitchFamily="2" charset="-79"/>
              </a:rPr>
              <a:t>Саитова Диана </a:t>
            </a:r>
            <a:r>
              <a:rPr lang="ru-RU" b="1" dirty="0" err="1" smtClean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haroni" panose="02010803020104030203" pitchFamily="2" charset="-79"/>
              </a:rPr>
              <a:t>Азатовна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haroni" panose="02010803020104030203" pitchFamily="2" charset="-79"/>
              </a:rPr>
              <a:t>, руководитель Клуба молодого педагога </a:t>
            </a:r>
            <a:r>
              <a:rPr lang="ru-RU" b="1" dirty="0" err="1" smtClean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haroni" panose="02010803020104030203" pitchFamily="2" charset="-79"/>
              </a:rPr>
              <a:t>Надымского</a:t>
            </a:r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haroni" panose="02010803020104030203" pitchFamily="2" charset="-79"/>
              </a:rPr>
              <a:t> района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3977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Актуальность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352928" cy="4848652"/>
          </a:xfrm>
        </p:spPr>
        <p:txBody>
          <a:bodyPr>
            <a:normAutofit lnSpcReduction="10000"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Проблема здоровья несовершеннолетних и молодых людей является одним из приоритетных направлений развития современного образования и государства в целом.  Именно данная категория населения наиболее подвержена социально-значимым заболеваниям, из-за отсутствия конкретных знаний, недостаточного уровня информационной осведомленности о влиянии вредных привычек, а также отсутствие системы эффективного взаимодействия между учреждениями, занимающимися формированием культуры здоровья участников образовательного процесса. </a:t>
            </a: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В связи с этим, необходимо проведение ряда профилактических мероприятий, призывающих молодежь бережно относиться к собственному здоровью через привлечение различных категорий граждан.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54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348881"/>
            <a:ext cx="8568952" cy="388843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  создание </a:t>
            </a:r>
            <a:r>
              <a:rPr lang="ru-RU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условий для формирования у обучающихся убежденности в выборе здорового образа жизни на основе воспитания их социальной ответственности, развития личной активности и </a:t>
            </a:r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компетентности</a:t>
            </a:r>
            <a:endParaRPr lang="ru-RU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C:\Users\Диана\Desktop\i (2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3139279" cy="229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2-tub-ru.yandex.net/i?id=fc327128beb529f9709208cc543b8c79-l&amp;n=1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9444"/>
            <a:ext cx="2088232" cy="206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43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Задачи</a:t>
            </a:r>
            <a:endParaRPr lang="ru-RU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553671"/>
              </p:ext>
            </p:extLst>
          </p:nvPr>
        </p:nvGraphicFramePr>
        <p:xfrm>
          <a:off x="611561" y="1100138"/>
          <a:ext cx="7920880" cy="5497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556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31802"/>
            <a:ext cx="8640960" cy="878839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7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Алгоритм реализации проекта по </a:t>
            </a:r>
            <a:r>
              <a:rPr lang="ru-RU" sz="2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этапам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85920150"/>
              </p:ext>
            </p:extLst>
          </p:nvPr>
        </p:nvGraphicFramePr>
        <p:xfrm>
          <a:off x="755576" y="908720"/>
          <a:ext cx="741682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233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Содержание проекта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76572981"/>
              </p:ext>
            </p:extLst>
          </p:nvPr>
        </p:nvGraphicFramePr>
        <p:xfrm>
          <a:off x="755576" y="908720"/>
          <a:ext cx="741682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665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Ожидаемые результаты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80920" cy="4848652"/>
          </a:xfrm>
        </p:spPr>
        <p:txBody>
          <a:bodyPr>
            <a:normAutofit/>
          </a:bodyPr>
          <a:lstStyle/>
          <a:p>
            <a:pPr lvl="0" algn="just">
              <a:buFont typeface="Symbol"/>
              <a:buChar char=""/>
            </a:pP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формирование 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открытого информационно-профилактического пространства, способствующего пропаганде здорового образа жизни в образовательной среде;</a:t>
            </a:r>
          </a:p>
          <a:p>
            <a:pPr lvl="0" algn="just">
              <a:buFont typeface="Symbol"/>
              <a:buChar char=""/>
            </a:pP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повышение уровня знаний о нормах и правилах здорового образа жизни среди несовершеннолетних;</a:t>
            </a:r>
          </a:p>
          <a:p>
            <a:pPr lvl="0" algn="just">
              <a:buFont typeface="Symbol"/>
              <a:buChar char=""/>
            </a:pP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привлечение внимания жителей города и района к здоровому образу жизни и физической активности;</a:t>
            </a:r>
          </a:p>
          <a:p>
            <a:pPr lvl="0" algn="just">
              <a:buFont typeface="Symbol"/>
              <a:buChar char=""/>
            </a:pP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развитие социальной ответственности и активности обучающихся;</a:t>
            </a:r>
          </a:p>
          <a:p>
            <a:pPr lvl="0" algn="just">
              <a:buFont typeface="Symbol"/>
              <a:buChar char=""/>
            </a:pP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укрепление партнерских отношений между образовательными организациями города и социальными партнёрами в лице МБУ "Дом Молодежи", ГБУЗ ЯНАО «Центр медицинской профилактики», МУП «АТП</a:t>
            </a: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  <a:ea typeface="Times New Roman"/>
                <a:cs typeface="Times New Roman"/>
              </a:rPr>
              <a:t>»</a:t>
            </a:r>
            <a:endParaRPr lang="ru-RU" sz="2000" dirty="0">
              <a:solidFill>
                <a:srgbClr val="002060"/>
              </a:solidFill>
              <a:latin typeface="Comic Sans MS" panose="030F0702030302020204" pitchFamily="66" charset="0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60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бинет 39\Desktop\AD9A44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573"/>
            <a:ext cx="8397171" cy="559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52437" y="4810382"/>
            <a:ext cx="5089969" cy="1203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«Молодость! </a:t>
            </a:r>
            <a:r>
              <a:rPr lang="ru-RU" sz="4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Здоровье! </a:t>
            </a:r>
            <a:r>
              <a:rPr lang="ru-RU" sz="4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Успех!»</a:t>
            </a:r>
            <a:endParaRPr lang="ru-RU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785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55</TotalTime>
  <Words>307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Углы</vt:lpstr>
      <vt:lpstr>«Молодость! Здоровье! Успех!»</vt:lpstr>
      <vt:lpstr>Актуальность</vt:lpstr>
      <vt:lpstr>Презентация PowerPoint</vt:lpstr>
      <vt:lpstr>Задачи</vt:lpstr>
      <vt:lpstr>Алгоритм реализации проекта по этапам </vt:lpstr>
      <vt:lpstr>Содержание проекта</vt:lpstr>
      <vt:lpstr>Ожидаемые результаты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«Молодость! Здоровье! Успех!»</dc:title>
  <dc:creator>Кабинет 39</dc:creator>
  <cp:lastModifiedBy>Пользователь Windows</cp:lastModifiedBy>
  <cp:revision>10</cp:revision>
  <dcterms:created xsi:type="dcterms:W3CDTF">2017-03-07T10:16:14Z</dcterms:created>
  <dcterms:modified xsi:type="dcterms:W3CDTF">2018-05-30T10:01:27Z</dcterms:modified>
</cp:coreProperties>
</file>