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iff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проект  Прошлое наше будущее\15171627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3051771"/>
          </a:xfrm>
        </p:spPr>
        <p:txBody>
          <a:bodyPr>
            <a:noAutofit/>
          </a:bodyPr>
          <a:lstStyle/>
          <a:p>
            <a:endParaRPr lang="ru-RU" sz="7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077072"/>
            <a:ext cx="8892480" cy="2780928"/>
          </a:xfrm>
        </p:spPr>
        <p:txBody>
          <a:bodyPr>
            <a:normAutofit/>
          </a:bodyPr>
          <a:lstStyle/>
          <a:p>
            <a:endParaRPr lang="ru-RU" sz="36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674" y="0"/>
            <a:ext cx="9173664" cy="69573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4149080"/>
            <a:ext cx="860444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                                              Номинация </a:t>
            </a:r>
            <a:endParaRPr lang="ru-RU" sz="3200" b="1" dirty="0">
              <a:latin typeface="Monotype Corsiva" pitchFamily="66" charset="0"/>
            </a:endParaRPr>
          </a:p>
          <a:p>
            <a:r>
              <a:rPr lang="ru-RU" sz="3200" b="1" dirty="0" smtClean="0">
                <a:latin typeface="Monotype Corsiva" pitchFamily="66" charset="0"/>
              </a:rPr>
              <a:t>                                  «</a:t>
            </a:r>
            <a:r>
              <a:rPr lang="ru-RU" sz="3200" b="1" dirty="0">
                <a:latin typeface="Monotype Corsiva" pitchFamily="66" charset="0"/>
              </a:rPr>
              <a:t>Уверенные в будущем» 18+</a:t>
            </a:r>
          </a:p>
          <a:p>
            <a:endParaRPr lang="ru-RU" dirty="0">
              <a:latin typeface="Monotype Corsiva" pitchFamily="66" charset="0"/>
            </a:endParaRPr>
          </a:p>
          <a:p>
            <a:pPr algn="r"/>
            <a:r>
              <a:rPr lang="ru-RU" b="1" dirty="0">
                <a:latin typeface="Monotype Corsiva" pitchFamily="66" charset="0"/>
              </a:rPr>
              <a:t>Сергиенко Ирина Борисовна</a:t>
            </a:r>
          </a:p>
          <a:p>
            <a:pPr algn="r"/>
            <a:r>
              <a:rPr lang="ru-RU" b="1" dirty="0">
                <a:latin typeface="Monotype Corsiva" pitchFamily="66" charset="0"/>
              </a:rPr>
              <a:t>поселок Якша</a:t>
            </a:r>
          </a:p>
          <a:p>
            <a:pPr algn="r"/>
            <a:r>
              <a:rPr lang="ru-RU" b="1" dirty="0" err="1">
                <a:latin typeface="Monotype Corsiva" pitchFamily="66" charset="0"/>
              </a:rPr>
              <a:t>Троицко</a:t>
            </a:r>
            <a:r>
              <a:rPr lang="ru-RU" b="1" dirty="0">
                <a:latin typeface="Monotype Corsiva" pitchFamily="66" charset="0"/>
              </a:rPr>
              <a:t> – Печорского района</a:t>
            </a:r>
          </a:p>
          <a:p>
            <a:pPr algn="r"/>
            <a:r>
              <a:rPr lang="ru-RU" b="1" dirty="0">
                <a:latin typeface="Monotype Corsiva" pitchFamily="66" charset="0"/>
              </a:rPr>
              <a:t>Республики Коми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J:\проект  Прошлое наше будущее\15171627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Социальные изменения и результаты проекта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6237312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1400" u="sng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Волонтерами поселка Якша памятный обелиск павшим красноармейцам восстановлен и  взят под охрану, ежегодно будут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проводиться митинги 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трудовые десанты по благоустройству территории около памятника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1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Привлечены к проблеме восстановления  и реконструкции исторических мест органы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власти, учреждения поселка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общественность;</a:t>
            </a:r>
          </a:p>
          <a:p>
            <a:pPr lvl="1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Повысится социальная активность детей, подростков и молодежи поселка и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Троицко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– Печорского района на 100%;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Будет распространен наработанный опыта добровольческой деятельности через сеть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Интернет и СМИ;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Будет накоплен информационный материал, в том числе и видеоматериал, который могут  использовать  учащиеся, студенты,  учителя истории, музеи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Троицко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– Печорского района и Республики Коми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1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Повысится  уровень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заинтересованности  подрастающего поколения к изучению истории родного края;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Памятный обелиск станет объектом культурного и исторического наследия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поселка и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Троицко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– Печорского района;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Будут проводиться интерактивные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экскурсии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 памятного обелиска для жителей поселка Якша и туристов, из различных регионов страны посещающих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Печоро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Илычский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заповедник;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Будет проводиться исторический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«Послание из прошлого» для школьников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якшинской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школы, молодежи 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Троицко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– Печорского района и Республики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Коми;</a:t>
            </a:r>
          </a:p>
          <a:p>
            <a:pPr lvl="1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Будет проведено презентационное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мероприятие по итогам проекта к 100 –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летию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событий гражданской войны на территории поселка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Якша;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Возрождение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забытой исторической вехи позволит испытывать жителям поселка чувство гордости и  возрастет  чувство патриотизма за свою малую родину.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проект  Прошлое наше будущее\15171627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Цель  и задачи проекта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46136" y="2060848"/>
            <a:ext cx="3597864" cy="4797152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:  Реставрация  памятного обелиска павшим красноармейцам,   оказание волонтерской помощи по дальнейшему сохранению памятника. Разработка серии мероприятий  по сохранению  истории о событиях  Гражданской войны.</a:t>
            </a:r>
          </a:p>
          <a:p>
            <a:pPr marL="0" indent="0">
              <a:buNone/>
            </a:pP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+mj-lt"/>
              <a:buAutoNum type="arabicPeriod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Создать инициативную волонтерскую группу;</a:t>
            </a:r>
          </a:p>
          <a:p>
            <a:pPr lvl="0">
              <a:buFont typeface="+mj-lt"/>
              <a:buAutoNum type="arabicPeriod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Изучить историю событий Гражданской войны, произошедших в Якше;</a:t>
            </a:r>
          </a:p>
          <a:p>
            <a:pPr lvl="0">
              <a:buFont typeface="+mj-lt"/>
              <a:buAutoNum type="arabicPeriod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Установить взаимодействие  с учреждениями и  общественными организациями, активными жителями для реализации совместных  инициатив в восстановлении памятной стелы.</a:t>
            </a:r>
          </a:p>
          <a:p>
            <a:pPr lvl="0">
              <a:buFont typeface="+mj-lt"/>
              <a:buAutoNum type="arabicPeriod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Установить тесное взаимодействие с органами местного самоуправления,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Печоро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Илычским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заповедником и школой по проблеме сохранения  и памяти событий периода Гражданской войны.</a:t>
            </a:r>
          </a:p>
          <a:p>
            <a:pPr lvl="0">
              <a:buFont typeface="+mj-lt"/>
              <a:buAutoNum type="arabicPeriod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Освещать деятельность проекта в сети Интернет 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ВКонтакте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для популяризации данного проекта;</a:t>
            </a:r>
          </a:p>
          <a:p>
            <a:pPr lvl="0">
              <a:buFont typeface="+mj-lt"/>
              <a:buAutoNum type="arabicPeriod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Провести восстановительные  и  работы по благоустройству  возле  памятного обелиска на территории лосефермы;</a:t>
            </a:r>
          </a:p>
          <a:p>
            <a:pPr lvl="0">
              <a:buFont typeface="+mj-lt"/>
              <a:buAutoNum type="arabicPeriod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Разработать  и провести экскурсии, исторический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информационно- познавательные мероприятия  по событиям Гражданской войны для подрастающего поколения;</a:t>
            </a:r>
          </a:p>
          <a:p>
            <a:pPr lvl="0">
              <a:buFont typeface="+mj-lt"/>
              <a:buAutoNum type="arabicPeriod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Оформить и установить  информационные стенды о событиях 1919 года и  видеоролик о  восстановлении памятного обелиска на территории лосефермы; </a:t>
            </a:r>
          </a:p>
          <a:p>
            <a:pPr lvl="0">
              <a:buFont typeface="+mj-lt"/>
              <a:buAutoNum type="arabicPeriod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Провести  презентационное мероприятие к 100-летию событий Гражданской войны на территории Якши и  по итогам проекта на базе СДК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пст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Якша.</a:t>
            </a:r>
          </a:p>
          <a:p>
            <a:pPr>
              <a:buFont typeface="+mj-lt"/>
              <a:buAutoNum type="arabicPeriod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:\проект  Прошлое наше будущее\15171627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Актуальность проекта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79" t="5234" r="1982" b="4025"/>
          <a:stretch/>
        </p:blipFill>
        <p:spPr>
          <a:xfrm>
            <a:off x="107504" y="4894763"/>
            <a:ext cx="2614902" cy="19230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99" t="9046" r="7222" b="6844"/>
          <a:stretch/>
        </p:blipFill>
        <p:spPr>
          <a:xfrm>
            <a:off x="3131840" y="4825092"/>
            <a:ext cx="2676317" cy="20436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86" t="2822" r="1732" b="2695"/>
          <a:stretch/>
        </p:blipFill>
        <p:spPr>
          <a:xfrm>
            <a:off x="6035188" y="4825092"/>
            <a:ext cx="3054464" cy="198828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25000" lnSpcReduction="20000"/>
          </a:bodyPr>
          <a:lstStyle/>
          <a:p>
            <a:pPr lvl="1"/>
            <a:r>
              <a:rPr lang="ru-RU" dirty="0" smtClean="0"/>
              <a:t> 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Проект направлен на возрождение  исторических событий  родного края,  реставрацию памятного обелиска и сохранение памятного места. Данный проект  станет важным направлением в  формировании исторической памяти населения поселка и, прежде всего, подрастающего поколения проживающего на территории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Троицко-Печорского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района. 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истории России  было много войн, но Гражданская война – была самая непредсказуемая, и её география затронула многие территории, в том числе и маленький поселок Якша.  Установление Советской власти  затронула все проживающее население.   5 октября 1919 года  в поселке Якша на берегу реки Печора  прошел кровавый бой между красноармейцами и белогвардейцами, были массовые расстрелы «красных»,  и  убитых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якшинцы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похоронили  в общей могиле на территории нынешней лосефермы. 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Подрастающее поколение ничего не знает  о кровавых событиях, произошедших  на берегу реки Печоры.  Забыто и то место, где 29 лет назад был установлен памятный обелиск погибшим бойцам отряда Пермского ГУБ ЧК под командованием Голубева М.В.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Примечательно, что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 1989 году учитель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истории Н.Д. Урюпин с отрядом «Поиск» восстанавливал события тех лет.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Благодаря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этому отряду и были восстановлены исторические события Гражданской войны в поселке Якша и  установлен памятный обелиск. С отъездом учителя истории отряд «Поиск» распался, а мемориал был заброшен, история забыта. Уже больше 23 лет никто не посещает утерянный мемориал, не проводит митинги и следит за состоянием памятника. Утрачена историческая веха о событиях Гражданской войны, которые произошли  на территории поселка Якша в 1919 году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 Добровольца особенно нужно обратить внимание на исторические места и помочь их </a:t>
            </a:r>
            <a:r>
              <a:rPr lang="ru-RU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восстановлению.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Сегодня волонтеры  Якши продолжают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ту добровольческую деятельность, которая началась 30 лет назад и восстанавливают заброшенную работу отряда «Поиск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lvl="1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Уникальность проекта в том, что обелиск находится на территории лосефермы и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будет использоваться в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дальнейшем как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исторический и культурный 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объект для туристов со всего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мира</a:t>
            </a:r>
            <a:r>
              <a:rPr lang="ru-RU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4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октябре 2019 года будет 100 лет историческому событию, произошедшему на берегу реки Печоры,  и мы не можем оставаться равнодушными к нашей истории, к участникам Гражданской войны родного края.  Охрана и благоустройство братских захоронений позволят подросткам ощутить свою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В ходе реализации данного проекта будет возрождена история поселка Якша, которая была забыта на много лет, подрастающее поколение  будет знать историю своей малой родины. </a:t>
            </a:r>
          </a:p>
          <a:p>
            <a:pPr marL="0" indent="0">
              <a:buNone/>
            </a:pPr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География проекта: Поселок Якша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Троицко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– Печорского района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0"/>
                            </p:stCondLst>
                            <p:childTnLst>
                              <p:par>
                                <p:cTn id="4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0"/>
                            </p:stCondLst>
                            <p:childTnLst>
                              <p:par>
                                <p:cTn id="5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500"/>
                            </p:stCondLst>
                            <p:childTnLst>
                              <p:par>
                                <p:cTn id="5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:\проект  Прошлое наше будущее\15171627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250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К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раеведческая  работа  по истории Гражданской войны, мониторинг 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жителей 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п. Якша</a:t>
            </a: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4" name="Содержимое 13" descr="DSCN326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640763" y="6085880"/>
            <a:ext cx="46037" cy="34528"/>
          </a:xfrm>
        </p:spPr>
      </p:pic>
      <p:pic>
        <p:nvPicPr>
          <p:cNvPr id="7" name="Рисунок 6" descr="DSCN18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07504" y="4293096"/>
            <a:ext cx="3168351" cy="2376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1268760"/>
            <a:ext cx="2088232" cy="29545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1196752"/>
            <a:ext cx="2016224" cy="2967765"/>
          </a:xfrm>
          <a:prstGeom prst="rect">
            <a:avLst/>
          </a:prstGeom>
        </p:spPr>
      </p:pic>
      <p:pic>
        <p:nvPicPr>
          <p:cNvPr id="17" name="Рисунок 16" descr="IMG_307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0152" y="4293096"/>
            <a:ext cx="3072341" cy="2304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4226188"/>
            <a:ext cx="2376264" cy="2631812"/>
          </a:xfrm>
          <a:prstGeom prst="rect">
            <a:avLst/>
          </a:prstGeom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J:\проект  Прошлое наше будущее\15171627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Круглые столы и встречи  с администрацией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сп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. Якша,  школьниками, Советом ветеранов и  активными жителями Якши </a:t>
            </a:r>
            <a:endParaRPr lang="ru-RU" sz="2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8641080" y="6126163"/>
            <a:ext cx="45719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6" name="Рисунок 5" descr="IMG_20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08037" y="1250758"/>
            <a:ext cx="3480387" cy="26102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 descr="IMG_4137.JPG"/>
          <p:cNvPicPr>
            <a:picLocks noChangeAspect="1"/>
          </p:cNvPicPr>
          <p:nvPr/>
        </p:nvPicPr>
        <p:blipFill>
          <a:blip r:embed="rId4" cstate="print"/>
          <a:srcRect t="5552" r="15132"/>
          <a:stretch>
            <a:fillRect/>
          </a:stretch>
        </p:blipFill>
        <p:spPr>
          <a:xfrm>
            <a:off x="1331640" y="4005064"/>
            <a:ext cx="3105818" cy="25922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Рисунок 8" descr="IMG_414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4005064"/>
            <a:ext cx="3480387" cy="26102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268760"/>
            <a:ext cx="3419872" cy="25649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J:\проект  Прошлое наше будущее\15171627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Исторический </a:t>
            </a:r>
            <a:r>
              <a:rPr lang="ru-RU" sz="3200" b="1" dirty="0" err="1" smtClean="0">
                <a:solidFill>
                  <a:srgbClr val="FF0000"/>
                </a:solidFill>
                <a:latin typeface="Monotype Corsiva" pitchFamily="66" charset="0"/>
              </a:rPr>
              <a:t>квест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 «Послание из прошлого» в рамках  районного молодежного форума «Свежий ветер»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41080" y="6080444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 descr="43Ihb2pJCv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412776"/>
            <a:ext cx="3635896" cy="24229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 descr="GD22Cdt9Dq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005064"/>
            <a:ext cx="3673842" cy="24482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Рисунок 9" descr="Q4VZGrxxWl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95936" y="1988840"/>
            <a:ext cx="5004217" cy="33348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J:\проект  Прошлое наше будущее\15171627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Восстановительные работы   - июль  2018 г. </a:t>
            </a:r>
            <a:b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Совет молодежи  </a:t>
            </a:r>
            <a:r>
              <a:rPr lang="ru-RU" sz="3200" b="1" dirty="0" err="1" smtClean="0">
                <a:solidFill>
                  <a:srgbClr val="FF0000"/>
                </a:solidFill>
                <a:latin typeface="Monotype Corsiva" pitchFamily="66" charset="0"/>
              </a:rPr>
              <a:t>пст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. Якша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41080" y="5949280"/>
            <a:ext cx="45719" cy="176883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4221088"/>
            <a:ext cx="3240360" cy="24302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484784"/>
            <a:ext cx="3456384" cy="25922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484784"/>
            <a:ext cx="3456384" cy="25922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4221088"/>
            <a:ext cx="3240360" cy="24302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J:\проект  Прошлое наше будущее\15171627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Реставрация и благоустройство </a:t>
            </a:r>
            <a:b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территории около памятного обелиска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04448" y="5877272"/>
            <a:ext cx="82352" cy="248891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1628800"/>
            <a:ext cx="2880320" cy="21602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1628800"/>
            <a:ext cx="2808312" cy="21062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276872"/>
            <a:ext cx="2808312" cy="37444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3933056"/>
            <a:ext cx="3707904" cy="27809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J:\проект  Прошлое наше будущее\15171627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Результаты проекта: экскурсии , информационные мероприятия. Освещение в сети Интернет и  СМИ.  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3573016"/>
            <a:ext cx="3648405" cy="2736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700808"/>
            <a:ext cx="2363745" cy="31516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Содержимое 11" descr="Image3.bmp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8627763" y="6080125"/>
            <a:ext cx="35523" cy="46038"/>
          </a:xfrm>
        </p:spPr>
      </p:pic>
      <p:pic>
        <p:nvPicPr>
          <p:cNvPr id="13" name="Рисунок 12" descr="Image3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>
            <a:off x="6660232" y="1700808"/>
            <a:ext cx="2333592" cy="30243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809684208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871</Words>
  <Application>Microsoft Office PowerPoint</Application>
  <PresentationFormat>Экран (4:3)</PresentationFormat>
  <Paragraphs>48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Цель  и задачи проекта</vt:lpstr>
      <vt:lpstr>Актуальность проекта</vt:lpstr>
      <vt:lpstr> Краеведческая  работа  по истории Гражданской войны, мониторинг жителей п. Якша </vt:lpstr>
      <vt:lpstr>Круглые столы и встречи  с администрацией сп. Якша,  школьниками, Советом ветеранов и  активными жителями Якши </vt:lpstr>
      <vt:lpstr>Исторический квест «Послание из прошлого» в рамках  районного молодежного форума «Свежий ветер»</vt:lpstr>
      <vt:lpstr>Восстановительные работы   - июль  2018 г.  Совет молодежи  пст. Якша</vt:lpstr>
      <vt:lpstr>Реставрация и благоустройство  территории около памятного обелиска</vt:lpstr>
      <vt:lpstr>Результаты проекта: экскурсии , информационные мероприятия. Освещение в сети Интернет и  СМИ.  </vt:lpstr>
      <vt:lpstr>Социальные изменения и результаты проекта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«Наше прошлое  в будущем»</dc:title>
  <cp:lastModifiedBy>Ирина</cp:lastModifiedBy>
  <cp:revision>23</cp:revision>
  <dcterms:modified xsi:type="dcterms:W3CDTF">2018-08-10T20:24:49Z</dcterms:modified>
</cp:coreProperties>
</file>