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60"/>
  </p:normalViewPr>
  <p:slideViewPr>
    <p:cSldViewPr>
      <p:cViewPr varScale="1">
        <p:scale>
          <a:sx n="61" d="100"/>
          <a:sy n="61" d="100"/>
        </p:scale>
        <p:origin x="-147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7F86-D5F4-483C-89EE-835AF7AC79E9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081E1-CB53-45FE-9EA5-C2E3D5B86FA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7F86-D5F4-483C-89EE-835AF7AC79E9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81E1-CB53-45FE-9EA5-C2E3D5B86F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7F86-D5F4-483C-89EE-835AF7AC79E9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81E1-CB53-45FE-9EA5-C2E3D5B86F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7F86-D5F4-483C-89EE-835AF7AC79E9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081E1-CB53-45FE-9EA5-C2E3D5B86FA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7F86-D5F4-483C-89EE-835AF7AC79E9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081E1-CB53-45FE-9EA5-C2E3D5B86FA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7F86-D5F4-483C-89EE-835AF7AC79E9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081E1-CB53-45FE-9EA5-C2E3D5B86F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7F86-D5F4-483C-89EE-835AF7AC79E9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081E1-CB53-45FE-9EA5-C2E3D5B86FA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7F86-D5F4-483C-89EE-835AF7AC79E9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081E1-CB53-45FE-9EA5-C2E3D5B86F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7F86-D5F4-483C-89EE-835AF7AC79E9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081E1-CB53-45FE-9EA5-C2E3D5B86FA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7F86-D5F4-483C-89EE-835AF7AC79E9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081E1-CB53-45FE-9EA5-C2E3D5B86FA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7F86-D5F4-483C-89EE-835AF7AC79E9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081E1-CB53-45FE-9EA5-C2E3D5B86FA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91F7F86-D5F4-483C-89EE-835AF7AC79E9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F7081E1-CB53-45FE-9EA5-C2E3D5B86FA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«Неделя детства»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Лутова Ксения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9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1872207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ru-RU" dirty="0" smtClean="0"/>
              <a:t>Школы, вузы и детские дома</a:t>
            </a:r>
            <a:r>
              <a:rPr lang="ru-RU" dirty="0" smtClean="0"/>
              <a:t> </a:t>
            </a:r>
            <a:r>
              <a:rPr lang="ru-RU" dirty="0" smtClean="0"/>
              <a:t>СКФО </a:t>
            </a:r>
            <a:r>
              <a:rPr lang="ru-RU" dirty="0"/>
              <a:t>будут иметь все необходимое оснащение для организации «комнаты релаксации» </a:t>
            </a:r>
            <a:r>
              <a:rPr lang="ru-RU" dirty="0" smtClean="0"/>
              <a:t>ребят, которые будут </a:t>
            </a:r>
            <a:r>
              <a:rPr lang="ru-RU" dirty="0"/>
              <a:t>иметь возможность получить психологическую разгрузку во время окончания четверти и сессий.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96944" cy="914400"/>
          </a:xfrm>
        </p:spPr>
        <p:txBody>
          <a:bodyPr/>
          <a:lstStyle/>
          <a:p>
            <a:r>
              <a:rPr lang="ru-RU" dirty="0"/>
              <a:t>Качественные показатели</a:t>
            </a:r>
          </a:p>
        </p:txBody>
      </p:sp>
      <p:pic>
        <p:nvPicPr>
          <p:cNvPr id="4" name="Picture 2" descr="C:\Users\Ксения\Desktop\t_650.650.img583f443409ea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8"/>
          <a:stretch/>
        </p:blipFill>
        <p:spPr bwMode="auto">
          <a:xfrm>
            <a:off x="0" y="3429000"/>
            <a:ext cx="9144000" cy="36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5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Лутова Ксения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12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445224"/>
            <a:ext cx="7543800" cy="914400"/>
          </a:xfrm>
        </p:spPr>
        <p:txBody>
          <a:bodyPr/>
          <a:lstStyle/>
          <a:p>
            <a:pPr algn="just"/>
            <a:r>
              <a:rPr lang="ru-RU" sz="2400" dirty="0"/>
              <a:t>Данный проект поможет создать условия для комфортного времяпрепровождения </a:t>
            </a:r>
            <a:r>
              <a:rPr lang="ru-RU" sz="2400" dirty="0" smtClean="0"/>
              <a:t>детей, школьников </a:t>
            </a:r>
            <a:r>
              <a:rPr lang="ru-RU" sz="2400" dirty="0"/>
              <a:t>и студентов в специальных "комнатах детства", где они смогут отдохнуть от занятий, контрольных, уроков, экзаменов и сессии. </a:t>
            </a:r>
          </a:p>
        </p:txBody>
      </p:sp>
      <p:pic>
        <p:nvPicPr>
          <p:cNvPr id="1026" name="Picture 2" descr="C:\Users\Ксения\Desktop\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" y="0"/>
            <a:ext cx="9144040" cy="439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5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91680" y="1"/>
            <a:ext cx="7452320" cy="2708920"/>
          </a:xfrm>
        </p:spPr>
        <p:txBody>
          <a:bodyPr/>
          <a:lstStyle/>
          <a:p>
            <a:pPr marL="18288" indent="0" algn="just">
              <a:buNone/>
            </a:pPr>
            <a:r>
              <a:rPr lang="ru-RU" dirty="0">
                <a:effectLst/>
              </a:rPr>
              <a:t>Создание условий для развития компетенций и интересов, сказывающихся на последующей профориентации «проблемных» подростков и детей из детских домов ​​, возможность снять накопившийся стресс посредством организации специальной «комнаты детства».​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0060743">
            <a:off x="-51031" y="600649"/>
            <a:ext cx="1800200" cy="1008112"/>
          </a:xfrm>
        </p:spPr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pic>
        <p:nvPicPr>
          <p:cNvPr id="2050" name="Picture 2" descr="C:\Users\Ксения\Desktop\ui-58e612c12653b7.9326552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3135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33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3312368"/>
          </a:xfrm>
        </p:spPr>
        <p:txBody>
          <a:bodyPr>
            <a:normAutofit/>
          </a:bodyPr>
          <a:lstStyle/>
          <a:p>
            <a:r>
              <a:rPr lang="ru-RU" dirty="0"/>
              <a:t>- открытие "комнат детства" в аудиториях на территории учебных заведений;</a:t>
            </a:r>
          </a:p>
          <a:p>
            <a:r>
              <a:rPr lang="ru-RU" dirty="0"/>
              <a:t>- снижение психологической напряженности </a:t>
            </a:r>
            <a:r>
              <a:rPr lang="ru-RU" dirty="0" smtClean="0"/>
              <a:t>детей и подростков посредством </a:t>
            </a:r>
            <a:r>
              <a:rPr lang="ru-RU" dirty="0"/>
              <a:t>вовлечения в участие в увлекательных настольных играх и логических головоломках;</a:t>
            </a:r>
          </a:p>
          <a:p>
            <a:r>
              <a:rPr lang="ru-RU" dirty="0"/>
              <a:t>- раскрытие лидерского потенциала, а также демонстрация и развитие личностных качеств </a:t>
            </a:r>
            <a:r>
              <a:rPr lang="ru-RU" dirty="0" smtClean="0"/>
              <a:t>ребят в </a:t>
            </a:r>
            <a:r>
              <a:rPr lang="ru-RU" dirty="0"/>
              <a:t>игровой форме;</a:t>
            </a:r>
          </a:p>
          <a:p>
            <a:r>
              <a:rPr lang="ru-RU" dirty="0"/>
              <a:t>- привлечение внимания к проблеме психологической загруженности </a:t>
            </a:r>
            <a:r>
              <a:rPr lang="ru-RU" dirty="0" smtClean="0"/>
              <a:t>подрастающего поколения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2786648" cy="856456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pic>
        <p:nvPicPr>
          <p:cNvPr id="3074" name="Picture 2" descr="C:\Users\Ксения\Desktop\счастливое-детство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8"/>
          <a:stretch/>
        </p:blipFill>
        <p:spPr bwMode="auto">
          <a:xfrm>
            <a:off x="4325" y="4437112"/>
            <a:ext cx="9144000" cy="397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2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158417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Дети, подростки и студенты СКФО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7543800" cy="914400"/>
          </a:xfrm>
        </p:spPr>
        <p:txBody>
          <a:bodyPr/>
          <a:lstStyle/>
          <a:p>
            <a:r>
              <a:rPr lang="ru-RU" dirty="0" smtClean="0"/>
              <a:t>Целевая аудитория</a:t>
            </a:r>
            <a:endParaRPr lang="ru-RU" dirty="0"/>
          </a:p>
        </p:txBody>
      </p:sp>
      <p:pic>
        <p:nvPicPr>
          <p:cNvPr id="4098" name="Picture 2" descr="C:\Users\Ксения\Desktop\5f7970c1844c37f73e3692a951c72ea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4"/>
          <a:stretch/>
        </p:blipFill>
        <p:spPr bwMode="auto">
          <a:xfrm>
            <a:off x="0" y="2492896"/>
            <a:ext cx="9144000" cy="568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8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08720"/>
            <a:ext cx="3545745" cy="5688632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600" dirty="0"/>
              <a:t>Северо-Кавказский федеральный округ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7543800" cy="914400"/>
          </a:xfrm>
        </p:spPr>
        <p:txBody>
          <a:bodyPr/>
          <a:lstStyle/>
          <a:p>
            <a:r>
              <a:rPr lang="ru-RU" dirty="0" smtClean="0"/>
              <a:t>География проекта</a:t>
            </a:r>
            <a:endParaRPr lang="ru-RU" dirty="0"/>
          </a:p>
        </p:txBody>
      </p:sp>
      <p:pic>
        <p:nvPicPr>
          <p:cNvPr id="5122" name="Picture 2" descr="C:\Users\Ксения\Desktop\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257" y="1628800"/>
            <a:ext cx="5418743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9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Планируется открывать </a:t>
            </a:r>
            <a:r>
              <a:rPr lang="ru-RU" dirty="0"/>
              <a:t>«комнаты детства» в </a:t>
            </a:r>
            <a:r>
              <a:rPr lang="ru-RU" dirty="0" smtClean="0"/>
              <a:t>детских домах, школах </a:t>
            </a:r>
            <a:r>
              <a:rPr lang="ru-RU" dirty="0"/>
              <a:t>и вузах Северо-Кавказского федерального округа, в которых участники смогут  провести свободное время, отдохнуть и поиграть в различные игры</a:t>
            </a:r>
            <a:r>
              <a:rPr lang="ru-RU" dirty="0" smtClean="0"/>
              <a:t>.</a:t>
            </a:r>
          </a:p>
          <a:p>
            <a:pPr marL="18288" indent="0">
              <a:buNone/>
            </a:pPr>
            <a:endParaRPr lang="ru-RU" dirty="0" smtClean="0"/>
          </a:p>
          <a:p>
            <a:r>
              <a:rPr lang="ru-RU" dirty="0"/>
              <a:t>В рамках реализации проекта планируются просмотры мультфильмов и </a:t>
            </a:r>
            <a:r>
              <a:rPr lang="ru-RU" dirty="0" smtClean="0"/>
              <a:t>фильмов, а </a:t>
            </a:r>
            <a:r>
              <a:rPr lang="ru-RU" dirty="0"/>
              <a:t>также совместное обсуждение, которое позволит учащимся научиться публично выступать, защищать и аргументировать свою </a:t>
            </a:r>
            <a:r>
              <a:rPr lang="ru-RU" dirty="0" smtClean="0"/>
              <a:t>позицию..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7543800" cy="914400"/>
          </a:xfrm>
        </p:spPr>
        <p:txBody>
          <a:bodyPr/>
          <a:lstStyle/>
          <a:p>
            <a:r>
              <a:rPr lang="ru-RU" dirty="0"/>
              <a:t>Методы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39838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5256584"/>
          </a:xfrm>
        </p:spPr>
        <p:txBody>
          <a:bodyPr>
            <a:normAutofit/>
          </a:bodyPr>
          <a:lstStyle/>
          <a:p>
            <a:r>
              <a:rPr lang="ru-RU" dirty="0"/>
              <a:t>1) PR-акции</a:t>
            </a:r>
          </a:p>
          <a:p>
            <a:pPr marL="18288" indent="0">
              <a:buNone/>
            </a:pPr>
            <a:r>
              <a:rPr lang="ru-RU" dirty="0"/>
              <a:t>Провести PR-акции в поддержку </a:t>
            </a:r>
            <a:r>
              <a:rPr lang="ru-RU" dirty="0" smtClean="0"/>
              <a:t>проекта </a:t>
            </a:r>
            <a:r>
              <a:rPr lang="ru-RU" dirty="0"/>
              <a:t>в </a:t>
            </a:r>
            <a:r>
              <a:rPr lang="ru-RU" dirty="0" smtClean="0"/>
              <a:t>СКФО</a:t>
            </a:r>
            <a:r>
              <a:rPr lang="ru-RU" dirty="0"/>
              <a:t>. Съемка промо-ролика. Создание аккаунта в </a:t>
            </a:r>
            <a:r>
              <a:rPr lang="ru-RU" dirty="0" err="1"/>
              <a:t>Instagram</a:t>
            </a:r>
            <a:r>
              <a:rPr lang="ru-RU" dirty="0"/>
              <a:t>. Наполнение группы </a:t>
            </a:r>
            <a:r>
              <a:rPr lang="ru-RU" dirty="0" err="1"/>
              <a:t>Вконтакте</a:t>
            </a:r>
            <a:r>
              <a:rPr lang="ru-RU" dirty="0"/>
              <a:t> </a:t>
            </a:r>
            <a:r>
              <a:rPr lang="ru-RU" dirty="0" smtClean="0"/>
              <a:t>контентом</a:t>
            </a:r>
          </a:p>
          <a:p>
            <a:pPr marL="18288" indent="0">
              <a:buNone/>
            </a:pPr>
            <a:endParaRPr lang="ru-RU" dirty="0"/>
          </a:p>
          <a:p>
            <a:r>
              <a:rPr lang="ru-RU" dirty="0"/>
              <a:t>2) Закупка материалов и создание </a:t>
            </a:r>
            <a:r>
              <a:rPr lang="ru-RU" dirty="0" smtClean="0"/>
              <a:t>инфраструктуры на </a:t>
            </a:r>
            <a:r>
              <a:rPr lang="ru-RU" dirty="0"/>
              <a:t>базе выбранных </a:t>
            </a:r>
            <a:r>
              <a:rPr lang="ru-RU" dirty="0" smtClean="0"/>
              <a:t>учреждений </a:t>
            </a:r>
          </a:p>
          <a:p>
            <a:pPr marL="18288" indent="0">
              <a:buNone/>
            </a:pPr>
            <a:r>
              <a:rPr lang="ru-RU" dirty="0"/>
              <a:t>О</a:t>
            </a:r>
            <a:r>
              <a:rPr lang="ru-RU" dirty="0" smtClean="0"/>
              <a:t>рганизовать </a:t>
            </a:r>
            <a:r>
              <a:rPr lang="ru-RU" dirty="0"/>
              <a:t>оснащение предоставленной для реализации проекта аудитории необходимыми </a:t>
            </a:r>
            <a:r>
              <a:rPr lang="ru-RU" dirty="0" smtClean="0"/>
              <a:t>предметами) </a:t>
            </a:r>
            <a:endParaRPr lang="ru-RU" dirty="0" smtClean="0"/>
          </a:p>
          <a:p>
            <a:pPr marL="18288" indent="0">
              <a:buNone/>
            </a:pPr>
            <a:endParaRPr lang="ru-RU" dirty="0"/>
          </a:p>
          <a:p>
            <a:r>
              <a:rPr lang="ru-RU" dirty="0"/>
              <a:t>3) Проведение турниров по различным играм</a:t>
            </a:r>
          </a:p>
          <a:p>
            <a:pPr marL="18288" indent="0">
              <a:buNone/>
            </a:pPr>
            <a:r>
              <a:rPr lang="ru-RU" dirty="0"/>
              <a:t>Проведений соревнований по скоростной сборке паззлов, настольному футболу, по </a:t>
            </a:r>
            <a:r>
              <a:rPr lang="ru-RU" dirty="0" err="1"/>
              <a:t>дартсу</a:t>
            </a:r>
            <a:r>
              <a:rPr lang="ru-RU" dirty="0"/>
              <a:t>, бадминтону, прыжкам в длину, гонкам среди радиоуправляемых автомобилей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43800" cy="914400"/>
          </a:xfrm>
        </p:spPr>
        <p:txBody>
          <a:bodyPr/>
          <a:lstStyle/>
          <a:p>
            <a:r>
              <a:rPr lang="ru-RU" dirty="0" smtClean="0"/>
              <a:t>Пошаговые методы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2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35696" y="1844824"/>
            <a:ext cx="6912768" cy="1224136"/>
          </a:xfrm>
        </p:spPr>
        <p:txBody>
          <a:bodyPr>
            <a:normAutofit/>
          </a:bodyPr>
          <a:lstStyle/>
          <a:p>
            <a:r>
              <a:rPr lang="ru-RU" sz="2800" dirty="0"/>
              <a:t> </a:t>
            </a:r>
            <a:r>
              <a:rPr lang="ru-RU" sz="2800" dirty="0" smtClean="0"/>
              <a:t>600 </a:t>
            </a:r>
            <a:r>
              <a:rPr lang="ru-RU" sz="2800" dirty="0" smtClean="0"/>
              <a:t>человек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7543800" cy="914400"/>
          </a:xfrm>
        </p:spPr>
        <p:txBody>
          <a:bodyPr/>
          <a:lstStyle/>
          <a:p>
            <a:r>
              <a:rPr lang="ru-RU" dirty="0"/>
              <a:t>Количественные показатели</a:t>
            </a:r>
          </a:p>
        </p:txBody>
      </p:sp>
      <p:pic>
        <p:nvPicPr>
          <p:cNvPr id="6147" name="Picture 3" descr="C:\Users\Ксения\Desktop\Detstv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4"/>
          <a:stretch/>
        </p:blipFill>
        <p:spPr bwMode="auto">
          <a:xfrm>
            <a:off x="0" y="2861186"/>
            <a:ext cx="9144000" cy="46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6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26</TotalTime>
  <Words>318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Проект  «Неделя детства»</vt:lpstr>
      <vt:lpstr>Данный проект поможет создать условия для комфортного времяпрепровождения детей, школьников и студентов в специальных "комнатах детства", где они смогут отдохнуть от занятий, контрольных, уроков, экзаменов и сессии. </vt:lpstr>
      <vt:lpstr>Цель</vt:lpstr>
      <vt:lpstr>Задачи</vt:lpstr>
      <vt:lpstr>Целевая аудитория</vt:lpstr>
      <vt:lpstr>География проекта</vt:lpstr>
      <vt:lpstr>Методы реализации</vt:lpstr>
      <vt:lpstr>Пошаговые методы</vt:lpstr>
      <vt:lpstr>Количественные показатели</vt:lpstr>
      <vt:lpstr>Качественные показатели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«Неделя детства»</dc:title>
  <dc:creator>Ксения</dc:creator>
  <cp:lastModifiedBy>Greg</cp:lastModifiedBy>
  <cp:revision>4</cp:revision>
  <dcterms:created xsi:type="dcterms:W3CDTF">2018-01-03T11:12:41Z</dcterms:created>
  <dcterms:modified xsi:type="dcterms:W3CDTF">2018-06-29T18:22:07Z</dcterms:modified>
</cp:coreProperties>
</file>