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3" r:id="rId4"/>
    <p:sldId id="264" r:id="rId5"/>
    <p:sldId id="284" r:id="rId6"/>
    <p:sldId id="285" r:id="rId7"/>
    <p:sldId id="286" r:id="rId8"/>
    <p:sldId id="287" r:id="rId9"/>
    <p:sldId id="288" r:id="rId10"/>
    <p:sldId id="289" r:id="rId11"/>
    <p:sldId id="263" r:id="rId12"/>
    <p:sldId id="290" r:id="rId13"/>
    <p:sldId id="262" r:id="rId14"/>
    <p:sldId id="256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Проект детской общественной </a:t>
            </a:r>
            <a:r>
              <a:rPr lang="ru-RU" sz="3200" dirty="0" smtClean="0">
                <a:solidFill>
                  <a:srgbClr val="C00000"/>
                </a:solidFill>
              </a:rPr>
              <a:t>организации в номинации «Уверенные в будущем!»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800" i="1" dirty="0" smtClean="0"/>
          </a:p>
          <a:p>
            <a:pPr algn="ctr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«Память о героях в сердцах сохраним!»</a:t>
            </a:r>
          </a:p>
          <a:p>
            <a:pPr algn="r">
              <a:buNone/>
            </a:pPr>
            <a:endParaRPr lang="ru-RU" sz="2800" dirty="0" smtClean="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                 Подготовили: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Учитель математики, старшая вожатая: Ткаченко Л.А.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Заместитель директора по ВР: Береснева Е.Н.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МБОУ «СШ №10»</a:t>
            </a:r>
          </a:p>
        </p:txBody>
      </p:sp>
    </p:spTree>
    <p:extLst>
      <p:ext uri="{BB962C8B-B14F-4D97-AF65-F5344CB8AC3E}">
        <p14:creationId xmlns:p14="http://schemas.microsoft.com/office/powerpoint/2010/main" val="31139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Городская библиотека №5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76" y="2186105"/>
            <a:ext cx="4167124" cy="4653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9808"/>
            <a:ext cx="5688632" cy="43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4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Митинг, посвященный 72-летию Победы в </a:t>
            </a:r>
            <a:br>
              <a:rPr lang="ru-RU" sz="2800" dirty="0" smtClean="0"/>
            </a:br>
            <a:r>
              <a:rPr lang="ru-RU" sz="2800" dirty="0" smtClean="0"/>
              <a:t>Великой Отечественной войне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92488" cy="3294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" y="1869651"/>
            <a:ext cx="4705609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Митинг, посвященный 72-летию Победы в </a:t>
            </a:r>
            <a:br>
              <a:rPr lang="ru-RU" sz="2800" dirty="0" smtClean="0"/>
            </a:br>
            <a:r>
              <a:rPr lang="ru-RU" sz="2800" dirty="0" smtClean="0"/>
              <a:t>Великой Отечественной войне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94974"/>
            <a:ext cx="4751512" cy="3563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" y="1700808"/>
            <a:ext cx="4570931" cy="36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Участие обучающихся в акции:</a:t>
            </a:r>
            <a:br>
              <a:rPr lang="ru-RU" sz="2800" dirty="0" smtClean="0"/>
            </a:br>
            <a:r>
              <a:rPr lang="ru-RU" sz="2800" dirty="0" smtClean="0"/>
              <a:t> «Бессмертный полк»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08" y="3356992"/>
            <a:ext cx="4922970" cy="2769171"/>
          </a:xfrm>
        </p:spPr>
      </p:pic>
      <p:pic>
        <p:nvPicPr>
          <p:cNvPr id="2050" name="Picture 2" descr="C:\Users\1\Desktop\ватцап\IMG-20180607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4464496" cy="27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Проведение классных часов в школе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9000"/>
            <a:ext cx="5220072" cy="3312368"/>
          </a:xfrm>
          <a:prstGeom prst="rect">
            <a:avLst/>
          </a:prstGeom>
        </p:spPr>
      </p:pic>
      <p:pic>
        <p:nvPicPr>
          <p:cNvPr id="3074" name="Picture 2" descr="C:\Users\1\Desktop\ватцап\IMG_1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1641"/>
            <a:ext cx="4968552" cy="30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Проведение классных часов в школе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968552" cy="3726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55419"/>
            <a:ext cx="4957789" cy="36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Открытки для ветеранов руками детьми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25" y="1412776"/>
            <a:ext cx="3855299" cy="2733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3" y="1412776"/>
            <a:ext cx="3648405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8" y="4146304"/>
            <a:ext cx="3707904" cy="25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smtClean="0"/>
              <a:t>Уроки мужества</a:t>
            </a:r>
            <a:endParaRPr lang="ru-RU" sz="2800" dirty="0"/>
          </a:p>
        </p:txBody>
      </p:sp>
      <p:pic>
        <p:nvPicPr>
          <p:cNvPr id="1026" name="Picture 2" descr="G:\проекты по военно патриотическое направление\для проекта\IMG-20180220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608512" cy="31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проекты по военно патриотическое направление\для проекта\IMG-20180221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1" y="1505499"/>
            <a:ext cx="4489107" cy="33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8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Акция «Армейский чемоданчик»</a:t>
            </a:r>
            <a:endParaRPr lang="ru-RU" sz="2800" dirty="0"/>
          </a:p>
        </p:txBody>
      </p:sp>
      <p:pic>
        <p:nvPicPr>
          <p:cNvPr id="2050" name="Picture 2" descr="G:\проекты по военно патриотическое направление\для проекта\IMG-20180220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5159895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роекты по военно патриотическое направление\для проекта\IMG_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389881" cy="35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Вахта Памяти</a:t>
            </a:r>
            <a:endParaRPr lang="ru-RU" sz="2800" dirty="0"/>
          </a:p>
        </p:txBody>
      </p:sp>
      <p:pic>
        <p:nvPicPr>
          <p:cNvPr id="3074" name="Picture 2" descr="G:\проекты по военно патриотическое направление\для проекта\IMG_20180129_12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478184" cy="41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оекты по военно патриотическое направление\для проекта\IMG_20180129_120707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6805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7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3300" y="578535"/>
            <a:ext cx="6305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Смотр – конкурс строя и песни </a:t>
            </a:r>
            <a:br>
              <a:rPr lang="ru-RU" sz="3200" dirty="0"/>
            </a:br>
            <a:r>
              <a:rPr lang="ru-RU" sz="3200" dirty="0" smtClean="0"/>
              <a:t>      «</a:t>
            </a:r>
            <a:r>
              <a:rPr lang="ru-RU" sz="3200" dirty="0"/>
              <a:t>Равнение на мужество»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55752"/>
            <a:ext cx="4392488" cy="3501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2276872"/>
            <a:ext cx="466801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Митинг, посвященный освобождению Майкопа от немецко-фашистских захватчиков</a:t>
            </a:r>
            <a:endParaRPr lang="ru-RU" sz="2800" dirty="0"/>
          </a:p>
        </p:txBody>
      </p:sp>
      <p:pic>
        <p:nvPicPr>
          <p:cNvPr id="4098" name="Picture 2" descr="G:\проекты по военно патриотическое направление\для проекта\IMG_1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16" y="2708920"/>
            <a:ext cx="5184576" cy="39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проекты по военно патриотическое направление\для проекта\IMG-20180201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339"/>
            <a:ext cx="4283969" cy="41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Участие в митинге-концерте, посвященному 75-летию освобождения Адыгеи от немецко-фашистских захватчиков</a:t>
            </a:r>
            <a:endParaRPr lang="ru-RU" sz="2800" dirty="0"/>
          </a:p>
        </p:txBody>
      </p:sp>
      <p:pic>
        <p:nvPicPr>
          <p:cNvPr id="2050" name="Picture 2" descr="G:\проекты по военно патриотическое направление\для проекта\IMG-20180203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5544616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фото школа\128___03\IMG_1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7525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День освобождения войск из Афганистана</a:t>
            </a:r>
            <a:endParaRPr lang="ru-RU" sz="2800" dirty="0"/>
          </a:p>
        </p:txBody>
      </p:sp>
      <p:pic>
        <p:nvPicPr>
          <p:cNvPr id="3074" name="Picture 2" descr="G:\проекты по военно патриотическое направление\для проекта\IMG-20180131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7" y="1484784"/>
            <a:ext cx="5832648" cy="49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Спасибо за внимание!!!!!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35964"/>
            <a:ext cx="7772400" cy="1470025"/>
          </a:xfrm>
        </p:spPr>
        <p:txBody>
          <a:bodyPr/>
          <a:lstStyle/>
          <a:p>
            <a:pPr algn="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3300" y="578535"/>
            <a:ext cx="6305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Смотр – конкурс строя и песни </a:t>
            </a:r>
            <a:br>
              <a:rPr lang="ru-RU" sz="3200" dirty="0"/>
            </a:br>
            <a:r>
              <a:rPr lang="ru-RU" sz="3200" dirty="0" smtClean="0"/>
              <a:t>      «</a:t>
            </a:r>
            <a:r>
              <a:rPr lang="ru-RU" sz="3200" dirty="0"/>
              <a:t>Равнение на мужество»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896544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680520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Встреча детей с ветеранами ВОВ: </a:t>
            </a:r>
            <a:br>
              <a:rPr lang="ru-RU" sz="2800" dirty="0" smtClean="0"/>
            </a:br>
            <a:r>
              <a:rPr lang="ru-RU" sz="2800" dirty="0" smtClean="0"/>
              <a:t>«Спасибо деду за Победу»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4572000" cy="3888432"/>
          </a:xfrm>
          <a:prstGeom prst="rect">
            <a:avLst/>
          </a:prstGeom>
        </p:spPr>
      </p:pic>
      <p:pic>
        <p:nvPicPr>
          <p:cNvPr id="1026" name="Picture 2" descr="C:\Users\1\Desktop\ватцап\IMG_1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762831" cy="35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День Героев Отечества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888432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52600"/>
            <a:ext cx="5652120" cy="46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Всероссийская акция «Голубь мира»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560508" cy="3420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12776"/>
            <a:ext cx="532859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Линейка памяти Героя России Артема </a:t>
            </a:r>
            <a:r>
              <a:rPr lang="ru-RU" sz="2800" dirty="0" err="1" smtClean="0"/>
              <a:t>Гармаш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0958"/>
            <a:ext cx="4824536" cy="3618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680520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Линейка памяти Героя России Артема </a:t>
            </a:r>
            <a:r>
              <a:rPr lang="ru-RU" sz="2800" dirty="0" err="1" smtClean="0"/>
              <a:t>Гармаш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0958"/>
            <a:ext cx="4896544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50760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Линейка памяти Братьев Лоскутовых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716015" cy="486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6"/>
            <a:ext cx="493203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161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Проект детской общественной организации в номинации «Уверенные в будущем!»</vt:lpstr>
      <vt:lpstr>Презентация PowerPoint</vt:lpstr>
      <vt:lpstr>Презентация PowerPoint</vt:lpstr>
      <vt:lpstr>Встреча детей с ветеранами ВОВ:  «Спасибо деду за Победу»</vt:lpstr>
      <vt:lpstr>День Героев Отечества</vt:lpstr>
      <vt:lpstr>Всероссийская акция «Голубь мира»</vt:lpstr>
      <vt:lpstr>Линейка памяти Героя России Артема Гармаш</vt:lpstr>
      <vt:lpstr>Линейка памяти Героя России Артема Гармаш</vt:lpstr>
      <vt:lpstr>Линейка памяти Братьев Лоскутовых</vt:lpstr>
      <vt:lpstr>Городская библиотека №5</vt:lpstr>
      <vt:lpstr>Митинг, посвященный 72-летию Победы в  Великой Отечественной войне</vt:lpstr>
      <vt:lpstr>Митинг, посвященный 72-летию Победы в  Великой Отечественной войне</vt:lpstr>
      <vt:lpstr>Участие обучающихся в акции:  «Бессмертный полк»</vt:lpstr>
      <vt:lpstr>Проведение классных часов в школе</vt:lpstr>
      <vt:lpstr>Проведение классных часов в школе</vt:lpstr>
      <vt:lpstr>Открытки для ветеранов руками детьми</vt:lpstr>
      <vt:lpstr>Уроки мужества</vt:lpstr>
      <vt:lpstr>Акция «Армейский чемоданчик»</vt:lpstr>
      <vt:lpstr>Вахта Памяти</vt:lpstr>
      <vt:lpstr>Митинг, посвященный освобождению Майкопа от немецко-фашистских захватчиков</vt:lpstr>
      <vt:lpstr>Участие в митинге-концерте, посвященному 75-летию освобождения Адыгеи от немецко-фашистских захватчиков</vt:lpstr>
      <vt:lpstr>День освобождения войск из Афганистана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1</cp:lastModifiedBy>
  <cp:revision>65</cp:revision>
  <dcterms:created xsi:type="dcterms:W3CDTF">2013-10-20T14:54:06Z</dcterms:created>
  <dcterms:modified xsi:type="dcterms:W3CDTF">2018-06-07T07:12:06Z</dcterms:modified>
</cp:coreProperties>
</file>