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92" r:id="rId5"/>
    <p:sldId id="303" r:id="rId6"/>
    <p:sldId id="259" r:id="rId7"/>
    <p:sldId id="261" r:id="rId8"/>
    <p:sldId id="304" r:id="rId9"/>
    <p:sldId id="305" r:id="rId10"/>
    <p:sldId id="29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96" autoAdjust="0"/>
  </p:normalViewPr>
  <p:slideViewPr>
    <p:cSldViewPr>
      <p:cViewPr varScale="1">
        <p:scale>
          <a:sx n="61" d="100"/>
          <a:sy n="61" d="100"/>
        </p:scale>
        <p:origin x="-96" y="-5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5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6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3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72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0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8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16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7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83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0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E728-671D-4185-9707-D46D2D020C57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77856-052C-461A-A3F5-7E1496CAD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8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576064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Волонтёрский отряд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«ПОДСОЛНУХ»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Муниципального бюджетного общеобразовательного учреждения средней общеобразовательной школы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имени Героя Советского Союза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err="1" smtClean="0">
                <a:solidFill>
                  <a:srgbClr val="002060"/>
                </a:solidFill>
              </a:rPr>
              <a:t>Кретова</a:t>
            </a:r>
            <a:r>
              <a:rPr lang="ru-RU" sz="2000" dirty="0" smtClean="0">
                <a:solidFill>
                  <a:srgbClr val="002060"/>
                </a:solidFill>
              </a:rPr>
              <a:t> Александра Фёдоровича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сельского поселения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Комсомольского района Хабаровского края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Руководитель: </a:t>
            </a:r>
            <a:r>
              <a:rPr lang="ru-RU" sz="2800" dirty="0">
                <a:solidFill>
                  <a:srgbClr val="002060"/>
                </a:solidFill>
              </a:rPr>
              <a:t>Рыжикова Татьяна Владимировна, </a:t>
            </a:r>
            <a:r>
              <a:rPr lang="ru-RU" sz="2800" dirty="0" smtClean="0">
                <a:solidFill>
                  <a:srgbClr val="002060"/>
                </a:solidFill>
              </a:rPr>
              <a:t>    заместитель </a:t>
            </a:r>
            <a:r>
              <a:rPr lang="ru-RU" sz="2800" dirty="0">
                <a:solidFill>
                  <a:srgbClr val="002060"/>
                </a:solidFill>
              </a:rPr>
              <a:t>директора 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 по </a:t>
            </a:r>
            <a:r>
              <a:rPr lang="ru-RU" sz="2800" dirty="0">
                <a:solidFill>
                  <a:srgbClr val="002060"/>
                </a:solidFill>
              </a:rPr>
              <a:t>воспитательной работе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5576664" cy="121568"/>
          </a:xfrm>
        </p:spPr>
        <p:txBody>
          <a:bodyPr>
            <a:normAutofit fontScale="25000" lnSpcReduction="20000"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Отзывы о проекте «День Ангела»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user\Desktop\Танины документы\День Ангела\Соглашения Отзывы День Ангела\Отзыв село 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4687" r="4648" b="6480"/>
          <a:stretch/>
        </p:blipFill>
        <p:spPr bwMode="auto">
          <a:xfrm>
            <a:off x="5724128" y="830099"/>
            <a:ext cx="2855934" cy="40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Танины документы\День Ангела\Соглашения Отзывы День Ангела\Отзыв район 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b="34809"/>
          <a:stretch/>
        </p:blipFill>
        <p:spPr bwMode="auto">
          <a:xfrm>
            <a:off x="179512" y="836712"/>
            <a:ext cx="4655867" cy="568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Танины документы\День Ангела\Соглашения Отзывы День Ангела\Отзыв село18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4787" r="5842" b="61462"/>
          <a:stretch/>
        </p:blipFill>
        <p:spPr bwMode="auto">
          <a:xfrm>
            <a:off x="5724128" y="4797152"/>
            <a:ext cx="2880320" cy="16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Реализация социального проекта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«</a:t>
            </a:r>
            <a:r>
              <a:rPr lang="ru-RU" sz="2800" b="1" dirty="0" smtClean="0">
                <a:solidFill>
                  <a:srgbClr val="002060"/>
                </a:solidFill>
              </a:rPr>
              <a:t>День Ангела»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Автор и руководитель проекта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Рыжикова Татьяна Владимировна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user\Desktop\IMG_20180120_190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56476"/>
            <a:ext cx="5472608" cy="43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/>
          <a:stretch/>
        </p:blipFill>
        <p:spPr bwMode="auto">
          <a:xfrm>
            <a:off x="5796136" y="2456476"/>
            <a:ext cx="3099211" cy="385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91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БЛАГОПОЛУЧАТЕЛИ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936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Дети </a:t>
            </a:r>
            <a:r>
              <a:rPr lang="ru-RU" sz="2400" dirty="0" smtClean="0">
                <a:solidFill>
                  <a:srgbClr val="002060"/>
                </a:solidFill>
              </a:rPr>
              <a:t>из малообеспеченных и неблагополучных семей,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проживающие в сельской местности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user\Pictures\Подсолнух 16-17\ДР Марка\IMG_7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71041"/>
            <a:ext cx="4834632" cy="32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Подсолнух 16-17\ДР Марка\IMG_20171024_162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957" b="15626"/>
          <a:stretch/>
        </p:blipFill>
        <p:spPr bwMode="auto">
          <a:xfrm>
            <a:off x="4063682" y="3757808"/>
            <a:ext cx="4831868" cy="29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4402832" cy="18722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День рождения – самый любимый и долгожданный праздник!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Как здорово, когда есть волонтёры-аниматоры, которые весело проведут этот день!!!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807220" cy="386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484326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user\Pictures\Подсолнух 16-17\ДР Дианы, Стенд\IMG_20180201_165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 b="4725"/>
          <a:stretch/>
        </p:blipFill>
        <p:spPr bwMode="auto">
          <a:xfrm>
            <a:off x="5803547" y="4199301"/>
            <a:ext cx="2352238" cy="262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Волонтёры отряда «Подсолнух»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проводят первый юбилей Матвея! Ему исполнилось 5 лет!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1" r="11091" b="10750"/>
          <a:stretch/>
        </p:blipFill>
        <p:spPr bwMode="auto">
          <a:xfrm>
            <a:off x="796276" y="1844823"/>
            <a:ext cx="7592148" cy="451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70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992888" cy="1440160"/>
          </a:xfrm>
        </p:spPr>
        <p:txBody>
          <a:bodyPr>
            <a:noAutofit/>
          </a:bodyPr>
          <a:lstStyle/>
          <a:p>
            <a:pPr marL="0" indent="0"/>
            <a:r>
              <a:rPr lang="ru-RU" sz="2400" b="1" dirty="0" smtClean="0">
                <a:solidFill>
                  <a:srgbClr val="002060"/>
                </a:solidFill>
              </a:rPr>
              <a:t>Социальный проект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День Ангела» </a:t>
            </a: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 smtClean="0">
                <a:solidFill>
                  <a:srgbClr val="002060"/>
                </a:solidFill>
              </a:rPr>
              <a:t>Нижнетамбовском</a:t>
            </a:r>
            <a:r>
              <a:rPr lang="ru-RU" sz="2400" b="1" dirty="0" smtClean="0">
                <a:solidFill>
                  <a:srgbClr val="002060"/>
                </a:solidFill>
              </a:rPr>
              <a:t> сельском поселении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День рождения Александры </a:t>
            </a:r>
            <a:r>
              <a:rPr lang="ru-RU" sz="2400" b="1" dirty="0" err="1" smtClean="0">
                <a:solidFill>
                  <a:srgbClr val="002060"/>
                </a:solidFill>
              </a:rPr>
              <a:t>Гейкер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из многодетной семьи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5" name="Picture 3" descr="C:\Users\user\Pictures\Подсолнух 16-17\ДР Саши 18\IMG_20180227_205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2856"/>
            <a:ext cx="47798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Pictures\Подсолнух 16-17\ДР Саши 18\IMG_20180227_1632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5605" r="6466"/>
          <a:stretch/>
        </p:blipFill>
        <p:spPr bwMode="auto">
          <a:xfrm>
            <a:off x="134562" y="1988840"/>
            <a:ext cx="3463632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Pictures\Подсолнух 16-17\ДР Саши 18\IMG_20180227_1814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/>
          <a:stretch/>
        </p:blipFill>
        <p:spPr bwMode="auto">
          <a:xfrm>
            <a:off x="611560" y="4581128"/>
            <a:ext cx="2298426" cy="213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931224" cy="151216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День рождения ребёнка-инвалида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Сергея </a:t>
            </a:r>
            <a:r>
              <a:rPr lang="ru-RU" sz="2000" b="1" dirty="0" err="1" smtClean="0">
                <a:solidFill>
                  <a:srgbClr val="002060"/>
                </a:solidFill>
              </a:rPr>
              <a:t>Мажарова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Это первый в жизни 15-летнего мальчика праздник в Доме культуры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Ему подарили не только весёлые игры,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но и первый сотовый телефон от жителей села!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Теперь он посещает все мероприятия, которые проводят волонтёры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user\Pictures\Подсолнух 16-17\Подсолнух День Добра\Серёжа с телефоном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4606"/>
            <a:ext cx="497066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Pictures\Подсолнух 16-17\Подсолнух День Добра\DSC03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5720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1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Счастливые улыбки детей –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это то, к чему мы стремимся!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2292" name="Picture 4" descr="C:\Users\user\Pictures\Подсолнух 16-17\Подсолнух День рождения Саши и Жасмин\DSC00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199"/>
            <a:ext cx="6038026" cy="376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Pictures\Подсолнух 16-17\Подсолнух День рождения Саши и Жасмин\DSC00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42" y="2564904"/>
            <a:ext cx="3023798" cy="39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1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Дарить радость детям – это наше предназначение!!!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 ходе реализации проекта более 300 </a:t>
            </a:r>
            <a:r>
              <a:rPr lang="ru-RU" sz="2400" b="1" dirty="0" err="1" smtClean="0">
                <a:solidFill>
                  <a:srgbClr val="002060"/>
                </a:solidFill>
              </a:rPr>
              <a:t>благополучателей</a:t>
            </a:r>
            <a:r>
              <a:rPr lang="ru-RU" sz="2400" b="1" dirty="0" smtClean="0">
                <a:solidFill>
                  <a:srgbClr val="002060"/>
                </a:solidFill>
              </a:rPr>
              <a:t> будут охвачены заботой волонтёров!!!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3315" name="Picture 3" descr="C:\Users\user\Pictures\Подсолнух 16-17\Подсолнух Игрушка 17\DSC047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8"/>
          <a:stretch/>
        </p:blipFill>
        <p:spPr bwMode="auto">
          <a:xfrm>
            <a:off x="2123728" y="1462318"/>
            <a:ext cx="4896544" cy="27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Pictures\Подсолнух 16-17\Подсолнух дс\DSC06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3"/>
          <a:stretch/>
        </p:blipFill>
        <p:spPr bwMode="auto">
          <a:xfrm>
            <a:off x="2051720" y="4271933"/>
            <a:ext cx="5059523" cy="258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541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63</Words>
  <Application>Microsoft Office PowerPoint</Application>
  <PresentationFormat>Экран (4:3)</PresentationFormat>
  <Paragraphs>14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Волонтёрский отряд «ПОДСОЛНУХ»  Муниципального бюджетного общеобразовательного учреждения средней общеобразовательной школы  имени Героя Советского Союза  Кретова Александра Фёдоровича  сельского поселения  Комсомольского района Хабаровского края Руководитель: Рыжикова Татьяна Владимировна,     заместитель директора    по воспитательной работе </vt:lpstr>
      <vt:lpstr>Реализация социального проекта  «День Ангела»</vt:lpstr>
      <vt:lpstr>БЛАГОПОЛУЧАТЕЛИ</vt:lpstr>
      <vt:lpstr>День рождения – самый любимый и долгожданный праздник! Как здорово, когда есть волонтёры-аниматоры, которые весело проведут этот день!!!</vt:lpstr>
      <vt:lpstr>Волонтёры отряда «Подсолнух»  проводят первый юбилей Матвея! Ему исполнилось 5 лет!</vt:lpstr>
      <vt:lpstr>Социальный проект «День Ангела» в Нижнетамбовском сельском поселении День рождения Александры Гейкер  из многодетной семьи</vt:lpstr>
      <vt:lpstr>День рождения ребёнка-инвалида  Сергея Мажарова Это первый в жизни 15-летнего мальчика праздник в Доме культуры Ему подарили не только весёлые игры,  но и первый сотовый телефон от жителей села! Теперь он посещает все мероприятия, которые проводят волонтёры</vt:lpstr>
      <vt:lpstr>Счастливые улыбки детей –  это то, к чему мы стремимся!</vt:lpstr>
      <vt:lpstr>Дарить радость детям – это наше предназначение!!! В ходе реализации проекта более 300 благополучателей будут охвачены заботой волонтёров!!!</vt:lpstr>
      <vt:lpstr>Отзывы о проекте «День Ангела»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Краевой конкурс  «Доброволец-2017»</dc:title>
  <dc:creator>user</dc:creator>
  <cp:lastModifiedBy>user</cp:lastModifiedBy>
  <cp:revision>53</cp:revision>
  <dcterms:created xsi:type="dcterms:W3CDTF">2017-09-10T12:23:45Z</dcterms:created>
  <dcterms:modified xsi:type="dcterms:W3CDTF">2018-04-03T02:18:36Z</dcterms:modified>
</cp:coreProperties>
</file>