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95" r:id="rId5"/>
    <p:sldId id="258" r:id="rId6"/>
    <p:sldId id="296" r:id="rId7"/>
    <p:sldId id="260" r:id="rId8"/>
    <p:sldId id="294" r:id="rId9"/>
    <p:sldId id="298" r:id="rId10"/>
    <p:sldId id="29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6" autoAdjust="0"/>
  </p:normalViewPr>
  <p:slideViewPr>
    <p:cSldViewPr>
      <p:cViewPr varScale="1">
        <p:scale>
          <a:sx n="61" d="100"/>
          <a:sy n="61" d="100"/>
        </p:scale>
        <p:origin x="-96" y="-5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E728-671D-4185-9707-D46D2D020C5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7856-052C-461A-A3F5-7E1496CAD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5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E728-671D-4185-9707-D46D2D020C5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7856-052C-461A-A3F5-7E1496CAD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36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E728-671D-4185-9707-D46D2D020C5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7856-052C-461A-A3F5-7E1496CAD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3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E728-671D-4185-9707-D46D2D020C5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7856-052C-461A-A3F5-7E1496CAD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2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E728-671D-4185-9707-D46D2D020C5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7856-052C-461A-A3F5-7E1496CAD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0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E728-671D-4185-9707-D46D2D020C5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7856-052C-461A-A3F5-7E1496CAD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8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E728-671D-4185-9707-D46D2D020C5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7856-052C-461A-A3F5-7E1496CAD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16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E728-671D-4185-9707-D46D2D020C5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7856-052C-461A-A3F5-7E1496CAD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E728-671D-4185-9707-D46D2D020C5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7856-052C-461A-A3F5-7E1496CAD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7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E728-671D-4185-9707-D46D2D020C5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7856-052C-461A-A3F5-7E1496CAD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83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E728-671D-4185-9707-D46D2D020C5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7856-052C-461A-A3F5-7E1496CAD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00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4E728-671D-4185-9707-D46D2D020C5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7856-052C-461A-A3F5-7E1496CAD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8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Реализация социального проекта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«Делай с нами, делай, как мы, делай лучше нас!»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Автор и руководитель проекта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Рыжикова Татьяна Владимировна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Users\user\Pictures\Подсолнух 16-17\Ягодный Мастер-класс\DSC063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80" y="2276872"/>
            <a:ext cx="7190532" cy="421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9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Добрые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слова в наш адрес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Проект Делай с нами\Отзыв район 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4"/>
          <a:stretch/>
        </p:blipFill>
        <p:spPr bwMode="auto">
          <a:xfrm>
            <a:off x="1047223" y="1988840"/>
            <a:ext cx="3256401" cy="43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930417"/>
              </p:ext>
            </p:extLst>
          </p:nvPr>
        </p:nvGraphicFramePr>
        <p:xfrm>
          <a:off x="5320654" y="1988840"/>
          <a:ext cx="26574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Документ" r:id="rId5" imgW="5940803" imgH="9085646" progId="Word.Document.12">
                  <p:embed/>
                </p:oleObj>
              </mc:Choice>
              <mc:Fallback>
                <p:oleObj name="Документ" r:id="rId5" imgW="5940803" imgH="90856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20654" y="1988840"/>
                        <a:ext cx="26574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224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6912768" cy="720080"/>
          </a:xfrm>
        </p:spPr>
        <p:txBody>
          <a:bodyPr>
            <a:noAutofit/>
          </a:bodyPr>
          <a:lstStyle/>
          <a:p>
            <a:pPr marL="0" indent="0"/>
            <a:r>
              <a:rPr lang="ru-RU" sz="2400" b="1" dirty="0" smtClean="0">
                <a:solidFill>
                  <a:srgbClr val="002060"/>
                </a:solidFill>
              </a:rPr>
              <a:t>Социальный проект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«Делай с </a:t>
            </a:r>
            <a:r>
              <a:rPr lang="ru-RU" sz="2400" b="1" dirty="0" smtClean="0">
                <a:solidFill>
                  <a:srgbClr val="002060"/>
                </a:solidFill>
              </a:rPr>
              <a:t>нами!» </a:t>
            </a:r>
            <a:r>
              <a:rPr lang="ru-RU" sz="2400" b="1" dirty="0" smtClean="0">
                <a:solidFill>
                  <a:srgbClr val="002060"/>
                </a:solidFill>
              </a:rPr>
              <a:t>в селе Нижние </a:t>
            </a:r>
            <a:r>
              <a:rPr lang="ru-RU" sz="2400" b="1" dirty="0" err="1" smtClean="0">
                <a:solidFill>
                  <a:srgbClr val="002060"/>
                </a:solidFill>
              </a:rPr>
              <a:t>Халбы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user\Pictures\Подсолнух 16-17\Кочёвка Халбы 17\Новая папка (2)\Кочёвка в Нижние Халбы с проектом Делай с нами! Волонтёры и участники, дети с ОВ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370552" cy="435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0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2674640" cy="151216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Каждый выбрал дело по душе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user\Pictures\Подсолнух 16-17\Кочёвка Халбы 17\Новая папка (2)\IMG_20170730_13013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7" b="12723"/>
          <a:stretch/>
        </p:blipFill>
        <p:spPr bwMode="auto">
          <a:xfrm>
            <a:off x="3635896" y="3789040"/>
            <a:ext cx="5328592" cy="282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Pictures\Подсолнух 16-17\Кочёвка Халбы 17\DSC00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3720432" cy="279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Pictures\Подсолнух 16-17\Кочёвка Халбы 17\DSC006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26449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14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3826768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Дети унесли с собой не только изделие, сделанное своими руками, но и частичку доброты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Picture 3" descr="C:\Users\user\Pictures\Подсолнух 16-17\Кочёвка Халбы 17\DSC00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09024"/>
            <a:ext cx="4104456" cy="307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IMG_20170730_134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40"/>
            <a:ext cx="4457469" cy="3343102"/>
          </a:xfrm>
          <a:prstGeom prst="rect">
            <a:avLst/>
          </a:prstGeom>
          <a:noFill/>
        </p:spPr>
      </p:pic>
      <p:pic>
        <p:nvPicPr>
          <p:cNvPr id="9" name="Picture 3" descr="G:\IMG_20170730_131531.jpg"/>
          <p:cNvPicPr>
            <a:picLocks noChangeAspect="1" noChangeArrowheads="1"/>
          </p:cNvPicPr>
          <p:nvPr/>
        </p:nvPicPr>
        <p:blipFill>
          <a:blip r:embed="rId4" cstate="print"/>
          <a:srcRect t="19724"/>
          <a:stretch>
            <a:fillRect/>
          </a:stretch>
        </p:blipFill>
        <p:spPr bwMode="auto">
          <a:xfrm>
            <a:off x="467544" y="3072226"/>
            <a:ext cx="3240360" cy="3468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2880320" cy="201622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Мастер-класс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 посёлке Ягодный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 descr="C:\Users\user\Pictures\Подсолнух 16-17\Ягодный Мастер-класс\DSC063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6"/>
          <a:stretch/>
        </p:blipFill>
        <p:spPr bwMode="auto">
          <a:xfrm>
            <a:off x="179512" y="3933056"/>
            <a:ext cx="550048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Pictures\Подсолнух 16-17\Ягодный Мастер-класс\DSC062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r="7937"/>
          <a:stretch/>
        </p:blipFill>
        <p:spPr bwMode="auto">
          <a:xfrm>
            <a:off x="4860032" y="1196752"/>
            <a:ext cx="3737080" cy="248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10487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10" name="Picture 2" descr="G:\DSC06381.JPG"/>
          <p:cNvPicPr>
            <a:picLocks noChangeAspect="1" noChangeArrowheads="1"/>
          </p:cNvPicPr>
          <p:nvPr/>
        </p:nvPicPr>
        <p:blipFill>
          <a:blip r:embed="rId4" cstate="print"/>
          <a:srcRect l="7043" r="11518"/>
          <a:stretch>
            <a:fillRect/>
          </a:stretch>
        </p:blipFill>
        <p:spPr bwMode="auto">
          <a:xfrm>
            <a:off x="5940152" y="4149080"/>
            <a:ext cx="3024336" cy="2088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42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user\Pictures\Подсолнух 16-17\Ягодный Мастер-класс\DSC062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/>
          <a:stretch/>
        </p:blipFill>
        <p:spPr bwMode="auto">
          <a:xfrm>
            <a:off x="4499992" y="476672"/>
            <a:ext cx="4388133" cy="274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Pictures\Подсолнух 16-17\Ягодный Мастер-класс\DSC063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-202" r="4201" b="202"/>
          <a:stretch/>
        </p:blipFill>
        <p:spPr bwMode="auto">
          <a:xfrm>
            <a:off x="4427984" y="3573016"/>
            <a:ext cx="4324685" cy="276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DSC00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3881405" cy="291105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23320"/>
            <a:ext cx="8229600" cy="290284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71420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КАЖДЫЙ УЧАСТНИК ПРОЕКТА ПОЧУВСТВОВАЛ СЕБЯ УСПЕШНЫМ, ПОЛУЧИЛ НОВЫЕ ЗНАНИЯ, УМЕНИЯ И ИЗДЕЛИЕ В ПОДАРОК!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18" y="436562"/>
            <a:ext cx="2818656" cy="28083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Мастер-класс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 селе Чёрный Мыс Комсомольского района</a:t>
            </a:r>
            <a:endParaRPr lang="ru-RU" sz="2400" b="1" dirty="0"/>
          </a:p>
        </p:txBody>
      </p:sp>
      <p:pic>
        <p:nvPicPr>
          <p:cNvPr id="4099" name="Picture 3" descr="C:\Users\user\Pictures\Подсолнух 16-17\Чёрный Мыс\IMG_20170801_1235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4248472" cy="355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Pictures\Подсолнух 16-17\Чёрный Мыс\IMG_20170801_123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"/>
          <a:stretch>
            <a:fillRect/>
          </a:stretch>
        </p:blipFill>
        <p:spPr bwMode="auto">
          <a:xfrm>
            <a:off x="5076056" y="188640"/>
            <a:ext cx="379236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user\Pictures\Подсолнух 16-17\Чёрный Мыс\IMG_20170801_1254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9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178696" cy="8914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Варим мыло</a:t>
            </a:r>
            <a:r>
              <a:rPr lang="ru-RU" sz="2800" b="1" dirty="0" smtClean="0">
                <a:solidFill>
                  <a:srgbClr val="002060"/>
                </a:solidFill>
              </a:rPr>
              <a:t>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делаем причёски!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C:\Users\user\Pictures\Подсолнух 16-17\Чёрный Мыс\IMG_20170801_133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31" y="2636912"/>
            <a:ext cx="489473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user\Pictures\Подсолнух 16-17\Чёрный Мыс\IMG_20170801_123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IMG_20170801_1329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88640"/>
            <a:ext cx="2417316" cy="3223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6301"/>
            <a:ext cx="8229600" cy="150655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 НАШЕМ ПРОЕКТЕ </a:t>
            </a:r>
            <a:r>
              <a:rPr lang="ru-RU" sz="2800" b="1" dirty="0" smtClean="0">
                <a:solidFill>
                  <a:srgbClr val="002060"/>
                </a:solidFill>
              </a:rPr>
              <a:t>ПИШЕТ  РАЙОННАЯ ГАЗЕТА </a:t>
            </a:r>
            <a:r>
              <a:rPr lang="ru-RU" sz="2800" b="1" dirty="0" smtClean="0">
                <a:solidFill>
                  <a:srgbClr val="002060"/>
                </a:solidFill>
              </a:rPr>
              <a:t>«Приамурье»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6" descr="C:\Users\user\Desktop\IMG_20170906_114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879146" cy="377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9823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69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Документ</vt:lpstr>
      <vt:lpstr>Реализация социального проекта  «Делай с нами, делай, как мы, делай лучше нас!»</vt:lpstr>
      <vt:lpstr>Социальный проект «Делай с нами!» в селе Нижние Халбы</vt:lpstr>
      <vt:lpstr>Каждый выбрал дело по душе</vt:lpstr>
      <vt:lpstr>Дети унесли с собой не только изделие, сделанное своими руками, но и частичку доброты</vt:lpstr>
      <vt:lpstr>Мастер-класс  в посёлке Ягодный</vt:lpstr>
      <vt:lpstr>КАЖДЫЙ УЧАСТНИК ПРОЕКТА ПОЧУВСТВОВАЛ СЕБЯ УСПЕШНЫМ, ПОЛУЧИЛ НОВЫЕ ЗНАНИЯ, УМЕНИЯ И ИЗДЕЛИЕ В ПОДАРОК!</vt:lpstr>
      <vt:lpstr>Мастер-класс  в селе Чёрный Мыс Комсомольского района</vt:lpstr>
      <vt:lpstr>Варим мыло,  делаем причёски!</vt:lpstr>
      <vt:lpstr>О НАШЕМ ПРОЕКТЕ ПИШЕТ  РАЙОННАЯ ГАЗЕТА «Приамурье»</vt:lpstr>
      <vt:lpstr>Добрые слова в наш адрес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Краевой конкурс  «Доброволец-2017»</dc:title>
  <dc:creator>user</dc:creator>
  <cp:lastModifiedBy>user</cp:lastModifiedBy>
  <cp:revision>50</cp:revision>
  <dcterms:created xsi:type="dcterms:W3CDTF">2017-09-10T12:23:45Z</dcterms:created>
  <dcterms:modified xsi:type="dcterms:W3CDTF">2018-04-02T14:57:25Z</dcterms:modified>
</cp:coreProperties>
</file>