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3" r:id="rId2"/>
    <p:sldId id="267" r:id="rId3"/>
    <p:sldId id="284" r:id="rId4"/>
    <p:sldId id="285" r:id="rId5"/>
    <p:sldId id="274" r:id="rId6"/>
    <p:sldId id="275" r:id="rId7"/>
    <p:sldId id="269" r:id="rId8"/>
    <p:sldId id="277" r:id="rId9"/>
    <p:sldId id="278" r:id="rId10"/>
    <p:sldId id="279" r:id="rId11"/>
    <p:sldId id="280" r:id="rId12"/>
    <p:sldId id="281" r:id="rId13"/>
    <p:sldId id="282" r:id="rId14"/>
    <p:sldId id="268" r:id="rId15"/>
    <p:sldId id="286" r:id="rId16"/>
    <p:sldId id="287" r:id="rId17"/>
    <p:sldId id="264" r:id="rId18"/>
    <p:sldId id="276" r:id="rId19"/>
    <p:sldId id="283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799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outlineViewPr>
    <p:cViewPr>
      <p:scale>
        <a:sx n="33" d="100"/>
        <a:sy n="33" d="100"/>
      </p:scale>
      <p:origin x="0" y="-72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EDC39-3A4A-49DA-9653-622034299AA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1F2A0C-4B29-4E33-A460-3B3BB40F46C9}">
      <dgm:prSet phldrT="[Text]" custT="1"/>
      <dgm:spPr/>
      <dgm:t>
        <a:bodyPr/>
        <a:lstStyle/>
        <a:p>
          <a:r>
            <a:rPr lang="ru-RU" sz="1400" dirty="0"/>
            <a:t>Лекции от экспертов</a:t>
          </a:r>
          <a:endParaRPr lang="de-DE" sz="1400" dirty="0"/>
        </a:p>
      </dgm:t>
    </dgm:pt>
    <dgm:pt modelId="{ADB6C213-1636-4084-B0F1-A4CAB7DFAACF}" type="parTrans" cxnId="{B1A359EF-B229-4EF7-8BAF-6B06064CBE9F}">
      <dgm:prSet/>
      <dgm:spPr/>
      <dgm:t>
        <a:bodyPr/>
        <a:lstStyle/>
        <a:p>
          <a:endParaRPr lang="de-DE"/>
        </a:p>
      </dgm:t>
    </dgm:pt>
    <dgm:pt modelId="{952D928A-1343-4FBA-B935-26B58145535E}" type="sibTrans" cxnId="{B1A359EF-B229-4EF7-8BAF-6B06064CBE9F}">
      <dgm:prSet/>
      <dgm:spPr/>
      <dgm:t>
        <a:bodyPr/>
        <a:lstStyle/>
        <a:p>
          <a:endParaRPr lang="de-DE"/>
        </a:p>
      </dgm:t>
    </dgm:pt>
    <dgm:pt modelId="{1D3ACF07-5219-4E57-B3E2-03E4AACC4B8D}">
      <dgm:prSet phldrT="[Text]" custT="1"/>
      <dgm:spPr/>
      <dgm:t>
        <a:bodyPr/>
        <a:lstStyle/>
        <a:p>
          <a:r>
            <a:rPr lang="ru-RU" sz="1400" dirty="0"/>
            <a:t>Творческие мастерские</a:t>
          </a:r>
          <a:endParaRPr lang="de-DE" sz="1400" dirty="0"/>
        </a:p>
      </dgm:t>
    </dgm:pt>
    <dgm:pt modelId="{43A0D3E0-95ED-4DA7-AF77-E332DCF60A16}" type="parTrans" cxnId="{6226340E-0129-4127-BBEB-8091A5458796}">
      <dgm:prSet/>
      <dgm:spPr/>
      <dgm:t>
        <a:bodyPr/>
        <a:lstStyle/>
        <a:p>
          <a:endParaRPr lang="de-DE"/>
        </a:p>
      </dgm:t>
    </dgm:pt>
    <dgm:pt modelId="{F8E0FFE6-6D3C-4EC1-B91A-06F78A2AAA19}" type="sibTrans" cxnId="{6226340E-0129-4127-BBEB-8091A5458796}">
      <dgm:prSet/>
      <dgm:spPr/>
      <dgm:t>
        <a:bodyPr/>
        <a:lstStyle/>
        <a:p>
          <a:endParaRPr lang="de-DE"/>
        </a:p>
      </dgm:t>
    </dgm:pt>
    <dgm:pt modelId="{3D413F0A-6D21-4F8C-89E0-CF06CF63A45C}">
      <dgm:prSet phldrT="[Text]" custT="1"/>
      <dgm:spPr/>
      <dgm:t>
        <a:bodyPr/>
        <a:lstStyle/>
        <a:p>
          <a:r>
            <a:rPr lang="ru-RU" sz="1400" dirty="0"/>
            <a:t>Конкурсы, викторины, игры</a:t>
          </a:r>
          <a:endParaRPr lang="de-DE" sz="1400" dirty="0"/>
        </a:p>
      </dgm:t>
    </dgm:pt>
    <dgm:pt modelId="{975A9994-7471-46F0-B810-C623F2801318}" type="parTrans" cxnId="{4C58B718-8D4C-4373-8DEF-09DD602E6461}">
      <dgm:prSet/>
      <dgm:spPr/>
      <dgm:t>
        <a:bodyPr/>
        <a:lstStyle/>
        <a:p>
          <a:endParaRPr lang="de-DE"/>
        </a:p>
      </dgm:t>
    </dgm:pt>
    <dgm:pt modelId="{759229DF-1722-470D-BF41-F60B873310F3}" type="sibTrans" cxnId="{4C58B718-8D4C-4373-8DEF-09DD602E6461}">
      <dgm:prSet/>
      <dgm:spPr/>
      <dgm:t>
        <a:bodyPr/>
        <a:lstStyle/>
        <a:p>
          <a:endParaRPr lang="de-DE"/>
        </a:p>
      </dgm:t>
    </dgm:pt>
    <dgm:pt modelId="{416D4CF3-5C31-4719-B36A-8D04192A5D9D}">
      <dgm:prSet phldrT="[Text]"/>
      <dgm:spPr/>
      <dgm:t>
        <a:bodyPr/>
        <a:lstStyle/>
        <a:p>
          <a:r>
            <a:rPr lang="ru-RU" dirty="0"/>
            <a:t>Посещение приютов животных</a:t>
          </a:r>
          <a:endParaRPr lang="de-DE" dirty="0"/>
        </a:p>
      </dgm:t>
    </dgm:pt>
    <dgm:pt modelId="{FBDB24F1-AED1-4713-A39A-27ABBAAE27D3}" type="parTrans" cxnId="{D9A16422-E977-468B-B6C5-3EA34662EFC8}">
      <dgm:prSet/>
      <dgm:spPr/>
      <dgm:t>
        <a:bodyPr/>
        <a:lstStyle/>
        <a:p>
          <a:endParaRPr lang="de-DE"/>
        </a:p>
      </dgm:t>
    </dgm:pt>
    <dgm:pt modelId="{30B16F1B-F030-4391-BA40-A62B4F6F3F06}" type="sibTrans" cxnId="{D9A16422-E977-468B-B6C5-3EA34662EFC8}">
      <dgm:prSet/>
      <dgm:spPr/>
      <dgm:t>
        <a:bodyPr/>
        <a:lstStyle/>
        <a:p>
          <a:endParaRPr lang="de-DE"/>
        </a:p>
      </dgm:t>
    </dgm:pt>
    <dgm:pt modelId="{24939F2C-F4A0-467D-B4E5-EF2E78AC090A}">
      <dgm:prSet phldrT="[Text]" custT="1"/>
      <dgm:spPr/>
      <dgm:t>
        <a:bodyPr/>
        <a:lstStyle/>
        <a:p>
          <a:r>
            <a:rPr lang="ru-RU" sz="1400" dirty="0"/>
            <a:t>Культурные мероприятия </a:t>
          </a:r>
          <a:endParaRPr lang="de-DE" sz="1400" dirty="0"/>
        </a:p>
      </dgm:t>
    </dgm:pt>
    <dgm:pt modelId="{9680864E-8DD8-48A4-AA46-BFA7B3CF5A65}" type="parTrans" cxnId="{21AF41FC-353B-4F3B-8936-A8D63FD705F9}">
      <dgm:prSet/>
      <dgm:spPr/>
      <dgm:t>
        <a:bodyPr/>
        <a:lstStyle/>
        <a:p>
          <a:endParaRPr lang="de-DE"/>
        </a:p>
      </dgm:t>
    </dgm:pt>
    <dgm:pt modelId="{69604920-64BE-4CD5-8895-012BA5B579C7}" type="sibTrans" cxnId="{21AF41FC-353B-4F3B-8936-A8D63FD705F9}">
      <dgm:prSet/>
      <dgm:spPr/>
      <dgm:t>
        <a:bodyPr/>
        <a:lstStyle/>
        <a:p>
          <a:endParaRPr lang="de-DE"/>
        </a:p>
      </dgm:t>
    </dgm:pt>
    <dgm:pt modelId="{5F78FA99-7AEF-4856-9D65-5D9A3C6DF0EE}">
      <dgm:prSet phldrT="[Text]" custT="1"/>
      <dgm:spPr/>
      <dgm:t>
        <a:bodyPr/>
        <a:lstStyle/>
        <a:p>
          <a:r>
            <a:rPr lang="ru-RU" sz="1400" dirty="0"/>
            <a:t>Съемка социальных фильмов и роликов</a:t>
          </a:r>
          <a:endParaRPr lang="de-DE" sz="1400" dirty="0"/>
        </a:p>
      </dgm:t>
    </dgm:pt>
    <dgm:pt modelId="{911B35D0-7184-49DE-9368-62551E307AAA}" type="parTrans" cxnId="{3A4F8D81-7AD9-4706-8D2B-89F870E678CB}">
      <dgm:prSet/>
      <dgm:spPr/>
      <dgm:t>
        <a:bodyPr/>
        <a:lstStyle/>
        <a:p>
          <a:endParaRPr lang="de-DE"/>
        </a:p>
      </dgm:t>
    </dgm:pt>
    <dgm:pt modelId="{CB906747-8490-4E17-8883-F83B447C4201}" type="sibTrans" cxnId="{3A4F8D81-7AD9-4706-8D2B-89F870E678CB}">
      <dgm:prSet/>
      <dgm:spPr/>
      <dgm:t>
        <a:bodyPr/>
        <a:lstStyle/>
        <a:p>
          <a:endParaRPr lang="de-DE"/>
        </a:p>
      </dgm:t>
    </dgm:pt>
    <dgm:pt modelId="{97980B29-556D-4FA5-8955-2F0698302C5E}">
      <dgm:prSet phldrT="[Text]"/>
      <dgm:spPr/>
      <dgm:t>
        <a:bodyPr/>
        <a:lstStyle/>
        <a:p>
          <a:r>
            <a:rPr lang="ru-RU" dirty="0"/>
            <a:t>Практические занятия</a:t>
          </a:r>
          <a:endParaRPr lang="de-DE" dirty="0"/>
        </a:p>
      </dgm:t>
    </dgm:pt>
    <dgm:pt modelId="{FEA8C73D-8FA2-4753-A006-FDEA4CF69FDC}" type="parTrans" cxnId="{C4DC3F7D-8B3A-4F2D-914B-1764C4950972}">
      <dgm:prSet/>
      <dgm:spPr/>
      <dgm:t>
        <a:bodyPr/>
        <a:lstStyle/>
        <a:p>
          <a:endParaRPr lang="de-DE"/>
        </a:p>
      </dgm:t>
    </dgm:pt>
    <dgm:pt modelId="{F3BD78DE-016B-4D76-9AE5-14259270FB92}" type="sibTrans" cxnId="{C4DC3F7D-8B3A-4F2D-914B-1764C4950972}">
      <dgm:prSet/>
      <dgm:spPr/>
      <dgm:t>
        <a:bodyPr/>
        <a:lstStyle/>
        <a:p>
          <a:endParaRPr lang="de-DE"/>
        </a:p>
      </dgm:t>
    </dgm:pt>
    <dgm:pt modelId="{05E759DB-0842-4A81-8D9B-60266EFD72DC}" type="pres">
      <dgm:prSet presAssocID="{394EDC39-3A4A-49DA-9653-622034299A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F20E5-7954-4BFD-9698-27D5BBC8F18F}" type="pres">
      <dgm:prSet presAssocID="{571F2A0C-4B29-4E33-A460-3B3BB40F46C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FFA56-7BD7-4443-9F9A-6CA864F30F39}" type="pres">
      <dgm:prSet presAssocID="{571F2A0C-4B29-4E33-A460-3B3BB40F46C9}" presName="spNode" presStyleCnt="0"/>
      <dgm:spPr/>
    </dgm:pt>
    <dgm:pt modelId="{090A4962-E38D-4817-B6DD-91A6F8A1E12C}" type="pres">
      <dgm:prSet presAssocID="{952D928A-1343-4FBA-B935-26B58145535E}" presName="sibTrans" presStyleLbl="sibTrans1D1" presStyleIdx="0" presStyleCnt="7"/>
      <dgm:spPr/>
      <dgm:t>
        <a:bodyPr/>
        <a:lstStyle/>
        <a:p>
          <a:endParaRPr lang="ru-RU"/>
        </a:p>
      </dgm:t>
    </dgm:pt>
    <dgm:pt modelId="{0A848F41-1F4A-4797-A23F-86F79DBA7C6A}" type="pres">
      <dgm:prSet presAssocID="{1D3ACF07-5219-4E57-B3E2-03E4AACC4B8D}" presName="node" presStyleLbl="node1" presStyleIdx="1" presStyleCnt="7" custScaleX="111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5F0CB-97B5-412B-BAE5-B91E9BB17831}" type="pres">
      <dgm:prSet presAssocID="{1D3ACF07-5219-4E57-B3E2-03E4AACC4B8D}" presName="spNode" presStyleCnt="0"/>
      <dgm:spPr/>
    </dgm:pt>
    <dgm:pt modelId="{E95F05C9-5B90-48E4-89F9-AA8E6037C96E}" type="pres">
      <dgm:prSet presAssocID="{F8E0FFE6-6D3C-4EC1-B91A-06F78A2AAA19}" presName="sibTrans" presStyleLbl="sibTrans1D1" presStyleIdx="1" presStyleCnt="7"/>
      <dgm:spPr/>
      <dgm:t>
        <a:bodyPr/>
        <a:lstStyle/>
        <a:p>
          <a:endParaRPr lang="ru-RU"/>
        </a:p>
      </dgm:t>
    </dgm:pt>
    <dgm:pt modelId="{22333F8B-9A1D-4D13-9A82-D2BCA27E41DC}" type="pres">
      <dgm:prSet presAssocID="{3D413F0A-6D21-4F8C-89E0-CF06CF63A45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B7347-0F7D-415A-A0BC-31DB34731790}" type="pres">
      <dgm:prSet presAssocID="{3D413F0A-6D21-4F8C-89E0-CF06CF63A45C}" presName="spNode" presStyleCnt="0"/>
      <dgm:spPr/>
    </dgm:pt>
    <dgm:pt modelId="{2FFEFEFB-F67C-4886-8076-D159D783EF48}" type="pres">
      <dgm:prSet presAssocID="{759229DF-1722-470D-BF41-F60B873310F3}" presName="sibTrans" presStyleLbl="sibTrans1D1" presStyleIdx="2" presStyleCnt="7"/>
      <dgm:spPr/>
      <dgm:t>
        <a:bodyPr/>
        <a:lstStyle/>
        <a:p>
          <a:endParaRPr lang="ru-RU"/>
        </a:p>
      </dgm:t>
    </dgm:pt>
    <dgm:pt modelId="{BD086155-CB46-4C8E-ADE9-07E7BD342B63}" type="pres">
      <dgm:prSet presAssocID="{416D4CF3-5C31-4719-B36A-8D04192A5D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2C754-CD73-43B0-AA7B-27719F289EAB}" type="pres">
      <dgm:prSet presAssocID="{416D4CF3-5C31-4719-B36A-8D04192A5D9D}" presName="spNode" presStyleCnt="0"/>
      <dgm:spPr/>
    </dgm:pt>
    <dgm:pt modelId="{0DC1CB72-4667-4AE0-A2CF-9AA10D78C8FB}" type="pres">
      <dgm:prSet presAssocID="{30B16F1B-F030-4391-BA40-A62B4F6F3F06}" presName="sibTrans" presStyleLbl="sibTrans1D1" presStyleIdx="3" presStyleCnt="7"/>
      <dgm:spPr/>
      <dgm:t>
        <a:bodyPr/>
        <a:lstStyle/>
        <a:p>
          <a:endParaRPr lang="ru-RU"/>
        </a:p>
      </dgm:t>
    </dgm:pt>
    <dgm:pt modelId="{475AB319-2824-4D5A-984B-F53CF8218D54}" type="pres">
      <dgm:prSet presAssocID="{97980B29-556D-4FA5-8955-2F0698302C5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37EE2-761B-4D9B-B03C-7E2BE02690BD}" type="pres">
      <dgm:prSet presAssocID="{97980B29-556D-4FA5-8955-2F0698302C5E}" presName="spNode" presStyleCnt="0"/>
      <dgm:spPr/>
    </dgm:pt>
    <dgm:pt modelId="{2E164E67-2995-4AB1-AF7F-1F2B878268F2}" type="pres">
      <dgm:prSet presAssocID="{F3BD78DE-016B-4D76-9AE5-14259270FB92}" presName="sibTrans" presStyleLbl="sibTrans1D1" presStyleIdx="4" presStyleCnt="7"/>
      <dgm:spPr/>
      <dgm:t>
        <a:bodyPr/>
        <a:lstStyle/>
        <a:p>
          <a:endParaRPr lang="ru-RU"/>
        </a:p>
      </dgm:t>
    </dgm:pt>
    <dgm:pt modelId="{F415DD2E-44A9-47D5-B2A7-A4AA405779DE}" type="pres">
      <dgm:prSet presAssocID="{24939F2C-F4A0-467D-B4E5-EF2E78AC090A}" presName="node" presStyleLbl="node1" presStyleIdx="5" presStyleCnt="7" custScaleX="128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B20E9-7C5B-4C63-9A00-C3C79EC2D54E}" type="pres">
      <dgm:prSet presAssocID="{24939F2C-F4A0-467D-B4E5-EF2E78AC090A}" presName="spNode" presStyleCnt="0"/>
      <dgm:spPr/>
    </dgm:pt>
    <dgm:pt modelId="{9D37A2BF-520A-4A61-BF47-9F5927FA4ACB}" type="pres">
      <dgm:prSet presAssocID="{69604920-64BE-4CD5-8895-012BA5B579C7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68AE19E-2C35-4DFD-BF04-BD67D5DF1F42}" type="pres">
      <dgm:prSet presAssocID="{5F78FA99-7AEF-4856-9D65-5D9A3C6DF0E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E67FF-961B-441C-8FC4-E99248B5030F}" type="pres">
      <dgm:prSet presAssocID="{5F78FA99-7AEF-4856-9D65-5D9A3C6DF0EE}" presName="spNode" presStyleCnt="0"/>
      <dgm:spPr/>
    </dgm:pt>
    <dgm:pt modelId="{26E43945-FAF4-43C3-AFF8-8B437A7DE9F4}" type="pres">
      <dgm:prSet presAssocID="{CB906747-8490-4E17-8883-F83B447C4201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C1BD66FE-8238-4CBC-ACC7-CB4DEDBA969F}" type="presOf" srcId="{571F2A0C-4B29-4E33-A460-3B3BB40F46C9}" destId="{47AF20E5-7954-4BFD-9698-27D5BBC8F18F}" srcOrd="0" destOrd="0" presId="urn:microsoft.com/office/officeart/2005/8/layout/cycle6"/>
    <dgm:cxn modelId="{4D991C79-38DE-473C-B7CF-15E03578295F}" type="presOf" srcId="{759229DF-1722-470D-BF41-F60B873310F3}" destId="{2FFEFEFB-F67C-4886-8076-D159D783EF48}" srcOrd="0" destOrd="0" presId="urn:microsoft.com/office/officeart/2005/8/layout/cycle6"/>
    <dgm:cxn modelId="{D9A16422-E977-468B-B6C5-3EA34662EFC8}" srcId="{394EDC39-3A4A-49DA-9653-622034299AAE}" destId="{416D4CF3-5C31-4719-B36A-8D04192A5D9D}" srcOrd="3" destOrd="0" parTransId="{FBDB24F1-AED1-4713-A39A-27ABBAAE27D3}" sibTransId="{30B16F1B-F030-4391-BA40-A62B4F6F3F06}"/>
    <dgm:cxn modelId="{D30F028C-2B30-4E5A-8FAA-B2B0487CB2C5}" type="presOf" srcId="{F8E0FFE6-6D3C-4EC1-B91A-06F78A2AAA19}" destId="{E95F05C9-5B90-48E4-89F9-AA8E6037C96E}" srcOrd="0" destOrd="0" presId="urn:microsoft.com/office/officeart/2005/8/layout/cycle6"/>
    <dgm:cxn modelId="{124B2808-6F6D-4668-9334-0C58F00619C1}" type="presOf" srcId="{952D928A-1343-4FBA-B935-26B58145535E}" destId="{090A4962-E38D-4817-B6DD-91A6F8A1E12C}" srcOrd="0" destOrd="0" presId="urn:microsoft.com/office/officeart/2005/8/layout/cycle6"/>
    <dgm:cxn modelId="{21AF41FC-353B-4F3B-8936-A8D63FD705F9}" srcId="{394EDC39-3A4A-49DA-9653-622034299AAE}" destId="{24939F2C-F4A0-467D-B4E5-EF2E78AC090A}" srcOrd="5" destOrd="0" parTransId="{9680864E-8DD8-48A4-AA46-BFA7B3CF5A65}" sibTransId="{69604920-64BE-4CD5-8895-012BA5B579C7}"/>
    <dgm:cxn modelId="{E25D1120-4BC9-4F9F-B6D8-152DC194624B}" type="presOf" srcId="{CB906747-8490-4E17-8883-F83B447C4201}" destId="{26E43945-FAF4-43C3-AFF8-8B437A7DE9F4}" srcOrd="0" destOrd="0" presId="urn:microsoft.com/office/officeart/2005/8/layout/cycle6"/>
    <dgm:cxn modelId="{C4DC3F7D-8B3A-4F2D-914B-1764C4950972}" srcId="{394EDC39-3A4A-49DA-9653-622034299AAE}" destId="{97980B29-556D-4FA5-8955-2F0698302C5E}" srcOrd="4" destOrd="0" parTransId="{FEA8C73D-8FA2-4753-A006-FDEA4CF69FDC}" sibTransId="{F3BD78DE-016B-4D76-9AE5-14259270FB92}"/>
    <dgm:cxn modelId="{6226340E-0129-4127-BBEB-8091A5458796}" srcId="{394EDC39-3A4A-49DA-9653-622034299AAE}" destId="{1D3ACF07-5219-4E57-B3E2-03E4AACC4B8D}" srcOrd="1" destOrd="0" parTransId="{43A0D3E0-95ED-4DA7-AF77-E332DCF60A16}" sibTransId="{F8E0FFE6-6D3C-4EC1-B91A-06F78A2AAA19}"/>
    <dgm:cxn modelId="{8AAD8278-0406-491C-BEDA-572A08362BA7}" type="presOf" srcId="{24939F2C-F4A0-467D-B4E5-EF2E78AC090A}" destId="{F415DD2E-44A9-47D5-B2A7-A4AA405779DE}" srcOrd="0" destOrd="0" presId="urn:microsoft.com/office/officeart/2005/8/layout/cycle6"/>
    <dgm:cxn modelId="{C20B57CD-8630-4BE0-B933-236EB73EBE8B}" type="presOf" srcId="{416D4CF3-5C31-4719-B36A-8D04192A5D9D}" destId="{BD086155-CB46-4C8E-ADE9-07E7BD342B63}" srcOrd="0" destOrd="0" presId="urn:microsoft.com/office/officeart/2005/8/layout/cycle6"/>
    <dgm:cxn modelId="{45025341-6E7D-49B4-9D0D-083C942C499B}" type="presOf" srcId="{3D413F0A-6D21-4F8C-89E0-CF06CF63A45C}" destId="{22333F8B-9A1D-4D13-9A82-D2BCA27E41DC}" srcOrd="0" destOrd="0" presId="urn:microsoft.com/office/officeart/2005/8/layout/cycle6"/>
    <dgm:cxn modelId="{A43EB568-FFC3-4C8C-B564-D96592A53980}" type="presOf" srcId="{5F78FA99-7AEF-4856-9D65-5D9A3C6DF0EE}" destId="{D68AE19E-2C35-4DFD-BF04-BD67D5DF1F42}" srcOrd="0" destOrd="0" presId="urn:microsoft.com/office/officeart/2005/8/layout/cycle6"/>
    <dgm:cxn modelId="{04AE33E4-93AC-42F5-AE96-51ABECBEE2A5}" type="presOf" srcId="{394EDC39-3A4A-49DA-9653-622034299AAE}" destId="{05E759DB-0842-4A81-8D9B-60266EFD72DC}" srcOrd="0" destOrd="0" presId="urn:microsoft.com/office/officeart/2005/8/layout/cycle6"/>
    <dgm:cxn modelId="{4D181CCC-23EA-44C3-AEAA-5C24CB9AEE4C}" type="presOf" srcId="{F3BD78DE-016B-4D76-9AE5-14259270FB92}" destId="{2E164E67-2995-4AB1-AF7F-1F2B878268F2}" srcOrd="0" destOrd="0" presId="urn:microsoft.com/office/officeart/2005/8/layout/cycle6"/>
    <dgm:cxn modelId="{B1A359EF-B229-4EF7-8BAF-6B06064CBE9F}" srcId="{394EDC39-3A4A-49DA-9653-622034299AAE}" destId="{571F2A0C-4B29-4E33-A460-3B3BB40F46C9}" srcOrd="0" destOrd="0" parTransId="{ADB6C213-1636-4084-B0F1-A4CAB7DFAACF}" sibTransId="{952D928A-1343-4FBA-B935-26B58145535E}"/>
    <dgm:cxn modelId="{58AED2EF-31CB-4788-8E59-831202E10999}" type="presOf" srcId="{1D3ACF07-5219-4E57-B3E2-03E4AACC4B8D}" destId="{0A848F41-1F4A-4797-A23F-86F79DBA7C6A}" srcOrd="0" destOrd="0" presId="urn:microsoft.com/office/officeart/2005/8/layout/cycle6"/>
    <dgm:cxn modelId="{B1D4B83B-B5A3-4442-9E02-DB0556F672CA}" type="presOf" srcId="{69604920-64BE-4CD5-8895-012BA5B579C7}" destId="{9D37A2BF-520A-4A61-BF47-9F5927FA4ACB}" srcOrd="0" destOrd="0" presId="urn:microsoft.com/office/officeart/2005/8/layout/cycle6"/>
    <dgm:cxn modelId="{3A4F8D81-7AD9-4706-8D2B-89F870E678CB}" srcId="{394EDC39-3A4A-49DA-9653-622034299AAE}" destId="{5F78FA99-7AEF-4856-9D65-5D9A3C6DF0EE}" srcOrd="6" destOrd="0" parTransId="{911B35D0-7184-49DE-9368-62551E307AAA}" sibTransId="{CB906747-8490-4E17-8883-F83B447C4201}"/>
    <dgm:cxn modelId="{8DC30876-3625-4BA5-906D-3D65E0F75570}" type="presOf" srcId="{97980B29-556D-4FA5-8955-2F0698302C5E}" destId="{475AB319-2824-4D5A-984B-F53CF8218D54}" srcOrd="0" destOrd="0" presId="urn:microsoft.com/office/officeart/2005/8/layout/cycle6"/>
    <dgm:cxn modelId="{4C58B718-8D4C-4373-8DEF-09DD602E6461}" srcId="{394EDC39-3A4A-49DA-9653-622034299AAE}" destId="{3D413F0A-6D21-4F8C-89E0-CF06CF63A45C}" srcOrd="2" destOrd="0" parTransId="{975A9994-7471-46F0-B810-C623F2801318}" sibTransId="{759229DF-1722-470D-BF41-F60B873310F3}"/>
    <dgm:cxn modelId="{51E49925-0A58-471A-BB3E-9DCA5E999BAD}" type="presOf" srcId="{30B16F1B-F030-4391-BA40-A62B4F6F3F06}" destId="{0DC1CB72-4667-4AE0-A2CF-9AA10D78C8FB}" srcOrd="0" destOrd="0" presId="urn:microsoft.com/office/officeart/2005/8/layout/cycle6"/>
    <dgm:cxn modelId="{28D41A45-1EDE-4542-A5C8-927D22404521}" type="presParOf" srcId="{05E759DB-0842-4A81-8D9B-60266EFD72DC}" destId="{47AF20E5-7954-4BFD-9698-27D5BBC8F18F}" srcOrd="0" destOrd="0" presId="urn:microsoft.com/office/officeart/2005/8/layout/cycle6"/>
    <dgm:cxn modelId="{73F5A7CD-CD7F-41F7-9831-A5B3DF65FD64}" type="presParOf" srcId="{05E759DB-0842-4A81-8D9B-60266EFD72DC}" destId="{847FFA56-7BD7-4443-9F9A-6CA864F30F39}" srcOrd="1" destOrd="0" presId="urn:microsoft.com/office/officeart/2005/8/layout/cycle6"/>
    <dgm:cxn modelId="{3E1046AA-3310-4CD1-AAA8-04A7F40EAACD}" type="presParOf" srcId="{05E759DB-0842-4A81-8D9B-60266EFD72DC}" destId="{090A4962-E38D-4817-B6DD-91A6F8A1E12C}" srcOrd="2" destOrd="0" presId="urn:microsoft.com/office/officeart/2005/8/layout/cycle6"/>
    <dgm:cxn modelId="{A1C63F42-6DB4-4B3D-8708-ECD04D06EA6A}" type="presParOf" srcId="{05E759DB-0842-4A81-8D9B-60266EFD72DC}" destId="{0A848F41-1F4A-4797-A23F-86F79DBA7C6A}" srcOrd="3" destOrd="0" presId="urn:microsoft.com/office/officeart/2005/8/layout/cycle6"/>
    <dgm:cxn modelId="{53DA4FA3-DA50-477E-8844-557C36F243C9}" type="presParOf" srcId="{05E759DB-0842-4A81-8D9B-60266EFD72DC}" destId="{BC65F0CB-97B5-412B-BAE5-B91E9BB17831}" srcOrd="4" destOrd="0" presId="urn:microsoft.com/office/officeart/2005/8/layout/cycle6"/>
    <dgm:cxn modelId="{54EE41E1-4F57-4C55-8BD3-422302C13DF3}" type="presParOf" srcId="{05E759DB-0842-4A81-8D9B-60266EFD72DC}" destId="{E95F05C9-5B90-48E4-89F9-AA8E6037C96E}" srcOrd="5" destOrd="0" presId="urn:microsoft.com/office/officeart/2005/8/layout/cycle6"/>
    <dgm:cxn modelId="{4DDECA1D-D3E4-4665-82B4-6A88B555C961}" type="presParOf" srcId="{05E759DB-0842-4A81-8D9B-60266EFD72DC}" destId="{22333F8B-9A1D-4D13-9A82-D2BCA27E41DC}" srcOrd="6" destOrd="0" presId="urn:microsoft.com/office/officeart/2005/8/layout/cycle6"/>
    <dgm:cxn modelId="{88D9B070-2E98-4D40-9A2F-6A9C8A1A41D0}" type="presParOf" srcId="{05E759DB-0842-4A81-8D9B-60266EFD72DC}" destId="{E81B7347-0F7D-415A-A0BC-31DB34731790}" srcOrd="7" destOrd="0" presId="urn:microsoft.com/office/officeart/2005/8/layout/cycle6"/>
    <dgm:cxn modelId="{A94AD54D-7D00-4C75-A29F-E6DBC5436681}" type="presParOf" srcId="{05E759DB-0842-4A81-8D9B-60266EFD72DC}" destId="{2FFEFEFB-F67C-4886-8076-D159D783EF48}" srcOrd="8" destOrd="0" presId="urn:microsoft.com/office/officeart/2005/8/layout/cycle6"/>
    <dgm:cxn modelId="{8BCB0E75-697F-4291-A4BE-D202F171B91C}" type="presParOf" srcId="{05E759DB-0842-4A81-8D9B-60266EFD72DC}" destId="{BD086155-CB46-4C8E-ADE9-07E7BD342B63}" srcOrd="9" destOrd="0" presId="urn:microsoft.com/office/officeart/2005/8/layout/cycle6"/>
    <dgm:cxn modelId="{E8F4EC43-E594-49BD-8909-ABFA6588E5E9}" type="presParOf" srcId="{05E759DB-0842-4A81-8D9B-60266EFD72DC}" destId="{0842C754-CD73-43B0-AA7B-27719F289EAB}" srcOrd="10" destOrd="0" presId="urn:microsoft.com/office/officeart/2005/8/layout/cycle6"/>
    <dgm:cxn modelId="{2A61C7DC-3E3E-4EBE-A9C2-407642217949}" type="presParOf" srcId="{05E759DB-0842-4A81-8D9B-60266EFD72DC}" destId="{0DC1CB72-4667-4AE0-A2CF-9AA10D78C8FB}" srcOrd="11" destOrd="0" presId="urn:microsoft.com/office/officeart/2005/8/layout/cycle6"/>
    <dgm:cxn modelId="{3389FAF6-F7A1-4F42-B0B4-778602EC0F0C}" type="presParOf" srcId="{05E759DB-0842-4A81-8D9B-60266EFD72DC}" destId="{475AB319-2824-4D5A-984B-F53CF8218D54}" srcOrd="12" destOrd="0" presId="urn:microsoft.com/office/officeart/2005/8/layout/cycle6"/>
    <dgm:cxn modelId="{EAA13B5B-871C-41DB-972C-8D55874275F7}" type="presParOf" srcId="{05E759DB-0842-4A81-8D9B-60266EFD72DC}" destId="{2C237EE2-761B-4D9B-B03C-7E2BE02690BD}" srcOrd="13" destOrd="0" presId="urn:microsoft.com/office/officeart/2005/8/layout/cycle6"/>
    <dgm:cxn modelId="{3D5A4C44-EEEC-4967-9146-C5B2D9310CFB}" type="presParOf" srcId="{05E759DB-0842-4A81-8D9B-60266EFD72DC}" destId="{2E164E67-2995-4AB1-AF7F-1F2B878268F2}" srcOrd="14" destOrd="0" presId="urn:microsoft.com/office/officeart/2005/8/layout/cycle6"/>
    <dgm:cxn modelId="{D553AFC1-E2A0-4E82-ABB2-1C2CAF469176}" type="presParOf" srcId="{05E759DB-0842-4A81-8D9B-60266EFD72DC}" destId="{F415DD2E-44A9-47D5-B2A7-A4AA405779DE}" srcOrd="15" destOrd="0" presId="urn:microsoft.com/office/officeart/2005/8/layout/cycle6"/>
    <dgm:cxn modelId="{12DC8177-8282-40C2-933C-7E33C52FEF78}" type="presParOf" srcId="{05E759DB-0842-4A81-8D9B-60266EFD72DC}" destId="{351B20E9-7C5B-4C63-9A00-C3C79EC2D54E}" srcOrd="16" destOrd="0" presId="urn:microsoft.com/office/officeart/2005/8/layout/cycle6"/>
    <dgm:cxn modelId="{2530B157-B310-4AB6-A307-27B8AA9FB8F7}" type="presParOf" srcId="{05E759DB-0842-4A81-8D9B-60266EFD72DC}" destId="{9D37A2BF-520A-4A61-BF47-9F5927FA4ACB}" srcOrd="17" destOrd="0" presId="urn:microsoft.com/office/officeart/2005/8/layout/cycle6"/>
    <dgm:cxn modelId="{2E389B98-B406-4895-9646-41347003FF64}" type="presParOf" srcId="{05E759DB-0842-4A81-8D9B-60266EFD72DC}" destId="{D68AE19E-2C35-4DFD-BF04-BD67D5DF1F42}" srcOrd="18" destOrd="0" presId="urn:microsoft.com/office/officeart/2005/8/layout/cycle6"/>
    <dgm:cxn modelId="{58ECA148-78F3-4421-A82A-FB111F289B64}" type="presParOf" srcId="{05E759DB-0842-4A81-8D9B-60266EFD72DC}" destId="{115E67FF-961B-441C-8FC4-E99248B5030F}" srcOrd="19" destOrd="0" presId="urn:microsoft.com/office/officeart/2005/8/layout/cycle6"/>
    <dgm:cxn modelId="{91398D84-9EEF-4E25-81CE-C69F226070C4}" type="presParOf" srcId="{05E759DB-0842-4A81-8D9B-60266EFD72DC}" destId="{26E43945-FAF4-43C3-AFF8-8B437A7DE9F4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D02EF-17D3-4B46-86ED-C1E24141CEC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9476A64-0982-435E-8590-A4A591968F2E}">
      <dgm:prSet phldrT="[Text]" custT="1"/>
      <dgm:spPr/>
      <dgm:t>
        <a:bodyPr/>
        <a:lstStyle/>
        <a:p>
          <a:r>
            <a:rPr lang="ru-RU" sz="1800" dirty="0"/>
            <a:t>Все о животном и растительном мире и экосистеме</a:t>
          </a:r>
        </a:p>
      </dgm:t>
    </dgm:pt>
    <dgm:pt modelId="{969A411B-115B-4CCE-BF7C-CF2F14794462}" type="parTrans" cxnId="{F1304F11-E961-4679-BC54-56D4B7FE277D}">
      <dgm:prSet/>
      <dgm:spPr/>
      <dgm:t>
        <a:bodyPr/>
        <a:lstStyle/>
        <a:p>
          <a:endParaRPr lang="de-DE"/>
        </a:p>
      </dgm:t>
    </dgm:pt>
    <dgm:pt modelId="{F8004EF3-F575-4F07-BF4B-4C71FED1C46A}" type="sibTrans" cxnId="{F1304F11-E961-4679-BC54-56D4B7FE277D}">
      <dgm:prSet/>
      <dgm:spPr/>
      <dgm:t>
        <a:bodyPr/>
        <a:lstStyle/>
        <a:p>
          <a:endParaRPr lang="de-DE"/>
        </a:p>
      </dgm:t>
    </dgm:pt>
    <dgm:pt modelId="{A12AF9EA-E0E5-43DE-BC0F-331DBFE95DA4}">
      <dgm:prSet phldrT="[Text]" custT="1"/>
      <dgm:spPr/>
      <dgm:t>
        <a:bodyPr/>
        <a:lstStyle/>
        <a:p>
          <a:r>
            <a:rPr lang="ru-RU" sz="1800" dirty="0"/>
            <a:t>Уход за домашними животными</a:t>
          </a:r>
          <a:endParaRPr lang="de-DE" sz="1800" dirty="0"/>
        </a:p>
      </dgm:t>
    </dgm:pt>
    <dgm:pt modelId="{B869B164-0F15-4449-9D72-04244C0147D5}" type="parTrans" cxnId="{5F16F15F-57F3-4FFE-A03E-373E69FECB83}">
      <dgm:prSet/>
      <dgm:spPr/>
      <dgm:t>
        <a:bodyPr/>
        <a:lstStyle/>
        <a:p>
          <a:endParaRPr lang="de-DE"/>
        </a:p>
      </dgm:t>
    </dgm:pt>
    <dgm:pt modelId="{57D5F0A9-45ED-4E42-8090-7A79D16041D5}" type="sibTrans" cxnId="{5F16F15F-57F3-4FFE-A03E-373E69FECB83}">
      <dgm:prSet/>
      <dgm:spPr/>
      <dgm:t>
        <a:bodyPr/>
        <a:lstStyle/>
        <a:p>
          <a:endParaRPr lang="de-DE"/>
        </a:p>
      </dgm:t>
    </dgm:pt>
    <dgm:pt modelId="{5727B585-5DDF-4E5F-B003-5ABA2099206A}">
      <dgm:prSet phldrT="[Text]" custT="1"/>
      <dgm:spPr/>
      <dgm:t>
        <a:bodyPr/>
        <a:lstStyle/>
        <a:p>
          <a:r>
            <a:rPr lang="ru-RU" sz="1800" dirty="0"/>
            <a:t>Охрана окружающей среды и помощь животным</a:t>
          </a:r>
          <a:endParaRPr lang="de-DE" sz="1800" dirty="0"/>
        </a:p>
      </dgm:t>
    </dgm:pt>
    <dgm:pt modelId="{BA27C8AA-D004-4D4E-8006-F3AED85158C0}" type="parTrans" cxnId="{90356468-739A-4F2B-B1C8-2C8BF68D781B}">
      <dgm:prSet/>
      <dgm:spPr/>
      <dgm:t>
        <a:bodyPr/>
        <a:lstStyle/>
        <a:p>
          <a:endParaRPr lang="de-DE"/>
        </a:p>
      </dgm:t>
    </dgm:pt>
    <dgm:pt modelId="{B4EB3011-D0CB-4014-AB6B-55DEBFEAAECC}" type="sibTrans" cxnId="{90356468-739A-4F2B-B1C8-2C8BF68D781B}">
      <dgm:prSet/>
      <dgm:spPr/>
      <dgm:t>
        <a:bodyPr/>
        <a:lstStyle/>
        <a:p>
          <a:endParaRPr lang="de-DE"/>
        </a:p>
      </dgm:t>
    </dgm:pt>
    <dgm:pt modelId="{C949EF7A-96E2-4CA3-B86D-62B03D6E577B}">
      <dgm:prSet phldrT="[Text]"/>
      <dgm:spPr/>
      <dgm:t>
        <a:bodyPr/>
        <a:lstStyle/>
        <a:p>
          <a:r>
            <a:rPr lang="ru-RU" dirty="0"/>
            <a:t>Зоопсихология</a:t>
          </a:r>
          <a:endParaRPr lang="de-DE" dirty="0"/>
        </a:p>
      </dgm:t>
    </dgm:pt>
    <dgm:pt modelId="{76132E88-3D26-4279-B3FB-B7B68C1EA9B1}" type="parTrans" cxnId="{2C7658A1-7ADE-4127-A80B-5E3A30D77012}">
      <dgm:prSet/>
      <dgm:spPr/>
      <dgm:t>
        <a:bodyPr/>
        <a:lstStyle/>
        <a:p>
          <a:endParaRPr lang="de-DE"/>
        </a:p>
      </dgm:t>
    </dgm:pt>
    <dgm:pt modelId="{A8F7BEFE-8AD4-400D-B452-D0141686B307}" type="sibTrans" cxnId="{2C7658A1-7ADE-4127-A80B-5E3A30D77012}">
      <dgm:prSet/>
      <dgm:spPr/>
      <dgm:t>
        <a:bodyPr/>
        <a:lstStyle/>
        <a:p>
          <a:endParaRPr lang="de-DE"/>
        </a:p>
      </dgm:t>
    </dgm:pt>
    <dgm:pt modelId="{D5414A40-083F-4E3A-8309-620E5084D6D6}">
      <dgm:prSet phldrT="[Text]"/>
      <dgm:spPr/>
      <dgm:t>
        <a:bodyPr/>
        <a:lstStyle/>
        <a:p>
          <a:r>
            <a:rPr lang="ru-RU" dirty="0"/>
            <a:t>Взаимодействие животных и людей</a:t>
          </a:r>
          <a:endParaRPr lang="de-DE" dirty="0"/>
        </a:p>
      </dgm:t>
    </dgm:pt>
    <dgm:pt modelId="{51EB027A-8D79-4F31-B55E-D48D38276F0C}" type="parTrans" cxnId="{1081C16E-2EAF-49E8-9513-3FF9714C776B}">
      <dgm:prSet/>
      <dgm:spPr/>
      <dgm:t>
        <a:bodyPr/>
        <a:lstStyle/>
        <a:p>
          <a:endParaRPr lang="de-DE"/>
        </a:p>
      </dgm:t>
    </dgm:pt>
    <dgm:pt modelId="{0FF6FC3F-0FBE-447F-A895-967E1AA7F63D}" type="sibTrans" cxnId="{1081C16E-2EAF-49E8-9513-3FF9714C776B}">
      <dgm:prSet/>
      <dgm:spPr/>
      <dgm:t>
        <a:bodyPr/>
        <a:lstStyle/>
        <a:p>
          <a:endParaRPr lang="de-DE"/>
        </a:p>
      </dgm:t>
    </dgm:pt>
    <dgm:pt modelId="{83179D57-52C0-4564-8D84-5A53BB4BFBF4}" type="pres">
      <dgm:prSet presAssocID="{7F8D02EF-17D3-4B46-86ED-C1E24141CE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BF5FA-D640-4CB1-BA13-AD9175B44982}" type="pres">
      <dgm:prSet presAssocID="{59476A64-0982-435E-8590-A4A591968F2E}" presName="composite" presStyleCnt="0"/>
      <dgm:spPr/>
    </dgm:pt>
    <dgm:pt modelId="{49898F09-5100-4B9E-886E-70C4ACB0B43C}" type="pres">
      <dgm:prSet presAssocID="{59476A64-0982-435E-8590-A4A591968F2E}" presName="imgShp" presStyleLbl="fgImgPlace1" presStyleIdx="0" presStyleCnt="5" custLinFactNeighborY="124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FC42761-1583-4E84-BD3A-5B60FFF08E3C}" type="pres">
      <dgm:prSet presAssocID="{59476A64-0982-435E-8590-A4A591968F2E}" presName="txShp" presStyleLbl="node1" presStyleIdx="0" presStyleCnt="5" custLinFactNeighborY="4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DF8AA-0459-4C49-9C6C-171CCCEDEB26}" type="pres">
      <dgm:prSet presAssocID="{F8004EF3-F575-4F07-BF4B-4C71FED1C46A}" presName="spacing" presStyleCnt="0"/>
      <dgm:spPr/>
    </dgm:pt>
    <dgm:pt modelId="{F0AC900B-2661-4ADF-A437-F6D9C3C345EC}" type="pres">
      <dgm:prSet presAssocID="{A12AF9EA-E0E5-43DE-BC0F-331DBFE95DA4}" presName="composite" presStyleCnt="0"/>
      <dgm:spPr/>
    </dgm:pt>
    <dgm:pt modelId="{1E9A00BA-84F5-4ADB-B114-5A977BE523AE}" type="pres">
      <dgm:prSet presAssocID="{A12AF9EA-E0E5-43DE-BC0F-331DBFE95DA4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17F5D5C-87B5-45D3-AA8F-6CC57ED8312B}" type="pres">
      <dgm:prSet presAssocID="{A12AF9EA-E0E5-43DE-BC0F-331DBFE95DA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75631-1724-40D3-824B-C89510FCFC6A}" type="pres">
      <dgm:prSet presAssocID="{57D5F0A9-45ED-4E42-8090-7A79D16041D5}" presName="spacing" presStyleCnt="0"/>
      <dgm:spPr/>
    </dgm:pt>
    <dgm:pt modelId="{C4004D28-F883-4344-8ECC-9268906C580C}" type="pres">
      <dgm:prSet presAssocID="{5727B585-5DDF-4E5F-B003-5ABA2099206A}" presName="composite" presStyleCnt="0"/>
      <dgm:spPr/>
    </dgm:pt>
    <dgm:pt modelId="{ED401D7B-7596-4510-B4D7-414F4151E76B}" type="pres">
      <dgm:prSet presAssocID="{5727B585-5DDF-4E5F-B003-5ABA2099206A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DE90232-55F6-4B2D-9299-F21BF8FAF1B5}" type="pres">
      <dgm:prSet presAssocID="{5727B585-5DDF-4E5F-B003-5ABA2099206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5CA4F-610C-476C-AC37-FE763DA9AE92}" type="pres">
      <dgm:prSet presAssocID="{B4EB3011-D0CB-4014-AB6B-55DEBFEAAECC}" presName="spacing" presStyleCnt="0"/>
      <dgm:spPr/>
    </dgm:pt>
    <dgm:pt modelId="{57625F71-87D6-4752-82D6-FC08A73D076D}" type="pres">
      <dgm:prSet presAssocID="{C949EF7A-96E2-4CA3-B86D-62B03D6E577B}" presName="composite" presStyleCnt="0"/>
      <dgm:spPr/>
    </dgm:pt>
    <dgm:pt modelId="{A0726FC2-3A14-4A5E-835B-4C2D1C5C7F02}" type="pres">
      <dgm:prSet presAssocID="{C949EF7A-96E2-4CA3-B86D-62B03D6E577B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C44E6EB-C7AE-4E54-95A8-D1BA0E171399}" type="pres">
      <dgm:prSet presAssocID="{C949EF7A-96E2-4CA3-B86D-62B03D6E577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27B89-7B74-4A75-8F5A-EC1AA7B665B2}" type="pres">
      <dgm:prSet presAssocID="{A8F7BEFE-8AD4-400D-B452-D0141686B307}" presName="spacing" presStyleCnt="0"/>
      <dgm:spPr/>
    </dgm:pt>
    <dgm:pt modelId="{355EB663-28F7-4781-BE45-A01FB4285601}" type="pres">
      <dgm:prSet presAssocID="{D5414A40-083F-4E3A-8309-620E5084D6D6}" presName="composite" presStyleCnt="0"/>
      <dgm:spPr/>
    </dgm:pt>
    <dgm:pt modelId="{0DD66B4B-D0ED-459A-B1C4-201743BCC4BE}" type="pres">
      <dgm:prSet presAssocID="{D5414A40-083F-4E3A-8309-620E5084D6D6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0FAA7DA0-1403-451F-BF6F-57ECA231D40D}" type="pres">
      <dgm:prSet presAssocID="{D5414A40-083F-4E3A-8309-620E5084D6D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14542-D572-4FCE-80BE-F98928DD2244}" type="presOf" srcId="{5727B585-5DDF-4E5F-B003-5ABA2099206A}" destId="{CDE90232-55F6-4B2D-9299-F21BF8FAF1B5}" srcOrd="0" destOrd="0" presId="urn:microsoft.com/office/officeart/2005/8/layout/vList3"/>
    <dgm:cxn modelId="{2C7658A1-7ADE-4127-A80B-5E3A30D77012}" srcId="{7F8D02EF-17D3-4B46-86ED-C1E24141CECC}" destId="{C949EF7A-96E2-4CA3-B86D-62B03D6E577B}" srcOrd="3" destOrd="0" parTransId="{76132E88-3D26-4279-B3FB-B7B68C1EA9B1}" sibTransId="{A8F7BEFE-8AD4-400D-B452-D0141686B307}"/>
    <dgm:cxn modelId="{90356468-739A-4F2B-B1C8-2C8BF68D781B}" srcId="{7F8D02EF-17D3-4B46-86ED-C1E24141CECC}" destId="{5727B585-5DDF-4E5F-B003-5ABA2099206A}" srcOrd="2" destOrd="0" parTransId="{BA27C8AA-D004-4D4E-8006-F3AED85158C0}" sibTransId="{B4EB3011-D0CB-4014-AB6B-55DEBFEAAECC}"/>
    <dgm:cxn modelId="{F1304F11-E961-4679-BC54-56D4B7FE277D}" srcId="{7F8D02EF-17D3-4B46-86ED-C1E24141CECC}" destId="{59476A64-0982-435E-8590-A4A591968F2E}" srcOrd="0" destOrd="0" parTransId="{969A411B-115B-4CCE-BF7C-CF2F14794462}" sibTransId="{F8004EF3-F575-4F07-BF4B-4C71FED1C46A}"/>
    <dgm:cxn modelId="{1081C16E-2EAF-49E8-9513-3FF9714C776B}" srcId="{7F8D02EF-17D3-4B46-86ED-C1E24141CECC}" destId="{D5414A40-083F-4E3A-8309-620E5084D6D6}" srcOrd="4" destOrd="0" parTransId="{51EB027A-8D79-4F31-B55E-D48D38276F0C}" sibTransId="{0FF6FC3F-0FBE-447F-A895-967E1AA7F63D}"/>
    <dgm:cxn modelId="{9D73A755-514F-4D91-B421-21DF82CCAFCF}" type="presOf" srcId="{A12AF9EA-E0E5-43DE-BC0F-331DBFE95DA4}" destId="{317F5D5C-87B5-45D3-AA8F-6CC57ED8312B}" srcOrd="0" destOrd="0" presId="urn:microsoft.com/office/officeart/2005/8/layout/vList3"/>
    <dgm:cxn modelId="{ACC4FE68-D07F-4B39-ABEB-89D2AEF4C13E}" type="presOf" srcId="{59476A64-0982-435E-8590-A4A591968F2E}" destId="{AFC42761-1583-4E84-BD3A-5B60FFF08E3C}" srcOrd="0" destOrd="0" presId="urn:microsoft.com/office/officeart/2005/8/layout/vList3"/>
    <dgm:cxn modelId="{3DDF84AC-E053-4CC0-8C6D-0F43206CD7EF}" type="presOf" srcId="{D5414A40-083F-4E3A-8309-620E5084D6D6}" destId="{0FAA7DA0-1403-451F-BF6F-57ECA231D40D}" srcOrd="0" destOrd="0" presId="urn:microsoft.com/office/officeart/2005/8/layout/vList3"/>
    <dgm:cxn modelId="{7B2A9838-0391-4F5E-90D7-36EABEB34988}" type="presOf" srcId="{7F8D02EF-17D3-4B46-86ED-C1E24141CECC}" destId="{83179D57-52C0-4564-8D84-5A53BB4BFBF4}" srcOrd="0" destOrd="0" presId="urn:microsoft.com/office/officeart/2005/8/layout/vList3"/>
    <dgm:cxn modelId="{5F16F15F-57F3-4FFE-A03E-373E69FECB83}" srcId="{7F8D02EF-17D3-4B46-86ED-C1E24141CECC}" destId="{A12AF9EA-E0E5-43DE-BC0F-331DBFE95DA4}" srcOrd="1" destOrd="0" parTransId="{B869B164-0F15-4449-9D72-04244C0147D5}" sibTransId="{57D5F0A9-45ED-4E42-8090-7A79D16041D5}"/>
    <dgm:cxn modelId="{5D6329CA-9BCB-433D-9BEA-CFCBE25836B9}" type="presOf" srcId="{C949EF7A-96E2-4CA3-B86D-62B03D6E577B}" destId="{EC44E6EB-C7AE-4E54-95A8-D1BA0E171399}" srcOrd="0" destOrd="0" presId="urn:microsoft.com/office/officeart/2005/8/layout/vList3"/>
    <dgm:cxn modelId="{E0F14C67-D493-48F8-98AE-49E1EF5E7B96}" type="presParOf" srcId="{83179D57-52C0-4564-8D84-5A53BB4BFBF4}" destId="{149BF5FA-D640-4CB1-BA13-AD9175B44982}" srcOrd="0" destOrd="0" presId="urn:microsoft.com/office/officeart/2005/8/layout/vList3"/>
    <dgm:cxn modelId="{CBED88AE-C76C-4A5F-A4B2-D0BBD3E05B94}" type="presParOf" srcId="{149BF5FA-D640-4CB1-BA13-AD9175B44982}" destId="{49898F09-5100-4B9E-886E-70C4ACB0B43C}" srcOrd="0" destOrd="0" presId="urn:microsoft.com/office/officeart/2005/8/layout/vList3"/>
    <dgm:cxn modelId="{BA298A24-CCD5-48E5-A470-B5DCDBE85DE8}" type="presParOf" srcId="{149BF5FA-D640-4CB1-BA13-AD9175B44982}" destId="{AFC42761-1583-4E84-BD3A-5B60FFF08E3C}" srcOrd="1" destOrd="0" presId="urn:microsoft.com/office/officeart/2005/8/layout/vList3"/>
    <dgm:cxn modelId="{42C3BEE1-3C0F-4FD7-B663-EB8A5A94DC98}" type="presParOf" srcId="{83179D57-52C0-4564-8D84-5A53BB4BFBF4}" destId="{BB8DF8AA-0459-4C49-9C6C-171CCCEDEB26}" srcOrd="1" destOrd="0" presId="urn:microsoft.com/office/officeart/2005/8/layout/vList3"/>
    <dgm:cxn modelId="{DC6CD25E-A490-4C34-A1B2-232399C6494C}" type="presParOf" srcId="{83179D57-52C0-4564-8D84-5A53BB4BFBF4}" destId="{F0AC900B-2661-4ADF-A437-F6D9C3C345EC}" srcOrd="2" destOrd="0" presId="urn:microsoft.com/office/officeart/2005/8/layout/vList3"/>
    <dgm:cxn modelId="{2897C903-3D92-4EEE-B7A5-4409CC1622AB}" type="presParOf" srcId="{F0AC900B-2661-4ADF-A437-F6D9C3C345EC}" destId="{1E9A00BA-84F5-4ADB-B114-5A977BE523AE}" srcOrd="0" destOrd="0" presId="urn:microsoft.com/office/officeart/2005/8/layout/vList3"/>
    <dgm:cxn modelId="{6A743A18-E59D-4E20-BFE4-BBFBCEC5E727}" type="presParOf" srcId="{F0AC900B-2661-4ADF-A437-F6D9C3C345EC}" destId="{317F5D5C-87B5-45D3-AA8F-6CC57ED8312B}" srcOrd="1" destOrd="0" presId="urn:microsoft.com/office/officeart/2005/8/layout/vList3"/>
    <dgm:cxn modelId="{5FFC9236-EEC2-49A0-9DBA-80DDAD572E74}" type="presParOf" srcId="{83179D57-52C0-4564-8D84-5A53BB4BFBF4}" destId="{E7875631-1724-40D3-824B-C89510FCFC6A}" srcOrd="3" destOrd="0" presId="urn:microsoft.com/office/officeart/2005/8/layout/vList3"/>
    <dgm:cxn modelId="{84C9618F-1CE9-4BB3-BE46-D3B0E0EFE4FB}" type="presParOf" srcId="{83179D57-52C0-4564-8D84-5A53BB4BFBF4}" destId="{C4004D28-F883-4344-8ECC-9268906C580C}" srcOrd="4" destOrd="0" presId="urn:microsoft.com/office/officeart/2005/8/layout/vList3"/>
    <dgm:cxn modelId="{01684840-2B92-414F-9F97-7775A491BD2A}" type="presParOf" srcId="{C4004D28-F883-4344-8ECC-9268906C580C}" destId="{ED401D7B-7596-4510-B4D7-414F4151E76B}" srcOrd="0" destOrd="0" presId="urn:microsoft.com/office/officeart/2005/8/layout/vList3"/>
    <dgm:cxn modelId="{879AD540-E2DA-4479-AB52-5FC52BE96B1A}" type="presParOf" srcId="{C4004D28-F883-4344-8ECC-9268906C580C}" destId="{CDE90232-55F6-4B2D-9299-F21BF8FAF1B5}" srcOrd="1" destOrd="0" presId="urn:microsoft.com/office/officeart/2005/8/layout/vList3"/>
    <dgm:cxn modelId="{74E80EEC-F3FC-4947-B9AE-F864C1837C2C}" type="presParOf" srcId="{83179D57-52C0-4564-8D84-5A53BB4BFBF4}" destId="{7875CA4F-610C-476C-AC37-FE763DA9AE92}" srcOrd="5" destOrd="0" presId="urn:microsoft.com/office/officeart/2005/8/layout/vList3"/>
    <dgm:cxn modelId="{EC0285BA-9CB5-42A7-B0A0-EB13C9172C78}" type="presParOf" srcId="{83179D57-52C0-4564-8D84-5A53BB4BFBF4}" destId="{57625F71-87D6-4752-82D6-FC08A73D076D}" srcOrd="6" destOrd="0" presId="urn:microsoft.com/office/officeart/2005/8/layout/vList3"/>
    <dgm:cxn modelId="{9519DFC0-5A0A-4881-8216-B44180719BEB}" type="presParOf" srcId="{57625F71-87D6-4752-82D6-FC08A73D076D}" destId="{A0726FC2-3A14-4A5E-835B-4C2D1C5C7F02}" srcOrd="0" destOrd="0" presId="urn:microsoft.com/office/officeart/2005/8/layout/vList3"/>
    <dgm:cxn modelId="{7C2FAF64-1413-46B1-A199-B9A4DE67C009}" type="presParOf" srcId="{57625F71-87D6-4752-82D6-FC08A73D076D}" destId="{EC44E6EB-C7AE-4E54-95A8-D1BA0E171399}" srcOrd="1" destOrd="0" presId="urn:microsoft.com/office/officeart/2005/8/layout/vList3"/>
    <dgm:cxn modelId="{658FE5DF-AB9D-4BBC-AF25-F50FA2DE4AC9}" type="presParOf" srcId="{83179D57-52C0-4564-8D84-5A53BB4BFBF4}" destId="{BA527B89-7B74-4A75-8F5A-EC1AA7B665B2}" srcOrd="7" destOrd="0" presId="urn:microsoft.com/office/officeart/2005/8/layout/vList3"/>
    <dgm:cxn modelId="{E3D64417-D829-455E-A722-183BE70CE6FE}" type="presParOf" srcId="{83179D57-52C0-4564-8D84-5A53BB4BFBF4}" destId="{355EB663-28F7-4781-BE45-A01FB4285601}" srcOrd="8" destOrd="0" presId="urn:microsoft.com/office/officeart/2005/8/layout/vList3"/>
    <dgm:cxn modelId="{5FAD56FD-4BD1-4E3D-87C1-2372077023C5}" type="presParOf" srcId="{355EB663-28F7-4781-BE45-A01FB4285601}" destId="{0DD66B4B-D0ED-459A-B1C4-201743BCC4BE}" srcOrd="0" destOrd="0" presId="urn:microsoft.com/office/officeart/2005/8/layout/vList3"/>
    <dgm:cxn modelId="{0B3DB0EA-6F4E-4995-BDA5-C0E540A8482D}" type="presParOf" srcId="{355EB663-28F7-4781-BE45-A01FB4285601}" destId="{0FAA7DA0-1403-451F-BF6F-57ECA231D4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D02EF-17D3-4B46-86ED-C1E24141CECC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9476A64-0982-435E-8590-A4A591968F2E}">
      <dgm:prSet phldrT="[Text]"/>
      <dgm:spPr/>
      <dgm:t>
        <a:bodyPr/>
        <a:lstStyle/>
        <a:p>
          <a:r>
            <a:rPr lang="ru-RU" dirty="0"/>
            <a:t>Проблема бездомных животных</a:t>
          </a:r>
          <a:endParaRPr lang="de-DE" dirty="0"/>
        </a:p>
      </dgm:t>
    </dgm:pt>
    <dgm:pt modelId="{969A411B-115B-4CCE-BF7C-CF2F14794462}" type="parTrans" cxnId="{F1304F11-E961-4679-BC54-56D4B7FE277D}">
      <dgm:prSet/>
      <dgm:spPr/>
      <dgm:t>
        <a:bodyPr/>
        <a:lstStyle/>
        <a:p>
          <a:endParaRPr lang="de-DE"/>
        </a:p>
      </dgm:t>
    </dgm:pt>
    <dgm:pt modelId="{F8004EF3-F575-4F07-BF4B-4C71FED1C46A}" type="sibTrans" cxnId="{F1304F11-E961-4679-BC54-56D4B7FE277D}">
      <dgm:prSet/>
      <dgm:spPr/>
      <dgm:t>
        <a:bodyPr/>
        <a:lstStyle/>
        <a:p>
          <a:endParaRPr lang="de-DE"/>
        </a:p>
      </dgm:t>
    </dgm:pt>
    <dgm:pt modelId="{A12AF9EA-E0E5-43DE-BC0F-331DBFE95DA4}">
      <dgm:prSet phldrT="[Text]"/>
      <dgm:spPr/>
      <dgm:t>
        <a:bodyPr/>
        <a:lstStyle/>
        <a:p>
          <a:r>
            <a:rPr lang="ru-RU" dirty="0"/>
            <a:t>Адаптация нового жителя в доме</a:t>
          </a:r>
          <a:endParaRPr lang="de-DE" dirty="0"/>
        </a:p>
      </dgm:t>
    </dgm:pt>
    <dgm:pt modelId="{B869B164-0F15-4449-9D72-04244C0147D5}" type="parTrans" cxnId="{5F16F15F-57F3-4FFE-A03E-373E69FECB83}">
      <dgm:prSet/>
      <dgm:spPr/>
      <dgm:t>
        <a:bodyPr/>
        <a:lstStyle/>
        <a:p>
          <a:endParaRPr lang="de-DE"/>
        </a:p>
      </dgm:t>
    </dgm:pt>
    <dgm:pt modelId="{57D5F0A9-45ED-4E42-8090-7A79D16041D5}" type="sibTrans" cxnId="{5F16F15F-57F3-4FFE-A03E-373E69FECB83}">
      <dgm:prSet/>
      <dgm:spPr/>
      <dgm:t>
        <a:bodyPr/>
        <a:lstStyle/>
        <a:p>
          <a:endParaRPr lang="de-DE"/>
        </a:p>
      </dgm:t>
    </dgm:pt>
    <dgm:pt modelId="{5727B585-5DDF-4E5F-B003-5ABA2099206A}">
      <dgm:prSet phldrT="[Text]"/>
      <dgm:spPr/>
      <dgm:t>
        <a:bodyPr/>
        <a:lstStyle/>
        <a:p>
          <a:r>
            <a:rPr lang="ru-RU" dirty="0"/>
            <a:t>«Особенные животные» </a:t>
          </a:r>
          <a:endParaRPr lang="de-DE" dirty="0"/>
        </a:p>
      </dgm:t>
    </dgm:pt>
    <dgm:pt modelId="{BA27C8AA-D004-4D4E-8006-F3AED85158C0}" type="parTrans" cxnId="{90356468-739A-4F2B-B1C8-2C8BF68D781B}">
      <dgm:prSet/>
      <dgm:spPr/>
      <dgm:t>
        <a:bodyPr/>
        <a:lstStyle/>
        <a:p>
          <a:endParaRPr lang="de-DE"/>
        </a:p>
      </dgm:t>
    </dgm:pt>
    <dgm:pt modelId="{B4EB3011-D0CB-4014-AB6B-55DEBFEAAECC}" type="sibTrans" cxnId="{90356468-739A-4F2B-B1C8-2C8BF68D781B}">
      <dgm:prSet/>
      <dgm:spPr/>
      <dgm:t>
        <a:bodyPr/>
        <a:lstStyle/>
        <a:p>
          <a:endParaRPr lang="de-DE"/>
        </a:p>
      </dgm:t>
    </dgm:pt>
    <dgm:pt modelId="{C949EF7A-96E2-4CA3-B86D-62B03D6E577B}">
      <dgm:prSet phldrT="[Text]"/>
      <dgm:spPr/>
      <dgm:t>
        <a:bodyPr/>
        <a:lstStyle/>
        <a:p>
          <a:r>
            <a:rPr lang="ru-RU" dirty="0"/>
            <a:t>Этичное и гуманное отношение к животным</a:t>
          </a:r>
          <a:endParaRPr lang="de-DE" dirty="0"/>
        </a:p>
      </dgm:t>
    </dgm:pt>
    <dgm:pt modelId="{76132E88-3D26-4279-B3FB-B7B68C1EA9B1}" type="parTrans" cxnId="{2C7658A1-7ADE-4127-A80B-5E3A30D77012}">
      <dgm:prSet/>
      <dgm:spPr/>
      <dgm:t>
        <a:bodyPr/>
        <a:lstStyle/>
        <a:p>
          <a:endParaRPr lang="de-DE"/>
        </a:p>
      </dgm:t>
    </dgm:pt>
    <dgm:pt modelId="{A8F7BEFE-8AD4-400D-B452-D0141686B307}" type="sibTrans" cxnId="{2C7658A1-7ADE-4127-A80B-5E3A30D77012}">
      <dgm:prSet/>
      <dgm:spPr/>
      <dgm:t>
        <a:bodyPr/>
        <a:lstStyle/>
        <a:p>
          <a:endParaRPr lang="de-DE"/>
        </a:p>
      </dgm:t>
    </dgm:pt>
    <dgm:pt modelId="{795A021D-76E2-480A-A69A-DADF32E9378F}">
      <dgm:prSet phldrT="[Text]"/>
      <dgm:spPr/>
      <dgm:t>
        <a:bodyPr/>
        <a:lstStyle/>
        <a:p>
          <a:r>
            <a:rPr lang="ru-RU" dirty="0"/>
            <a:t>О добровольчестве и волонтерстве</a:t>
          </a:r>
          <a:endParaRPr lang="de-DE" dirty="0"/>
        </a:p>
      </dgm:t>
    </dgm:pt>
    <dgm:pt modelId="{3ABA445E-C1FF-40D8-9BEF-EA8C6E417A04}" type="parTrans" cxnId="{0D11A835-22CB-4D22-8072-C3F55F684212}">
      <dgm:prSet/>
      <dgm:spPr/>
      <dgm:t>
        <a:bodyPr/>
        <a:lstStyle/>
        <a:p>
          <a:endParaRPr lang="de-DE"/>
        </a:p>
      </dgm:t>
    </dgm:pt>
    <dgm:pt modelId="{3A6DCDC7-37BF-488B-A3C0-CF7CE8059251}" type="sibTrans" cxnId="{0D11A835-22CB-4D22-8072-C3F55F684212}">
      <dgm:prSet/>
      <dgm:spPr/>
      <dgm:t>
        <a:bodyPr/>
        <a:lstStyle/>
        <a:p>
          <a:endParaRPr lang="de-DE"/>
        </a:p>
      </dgm:t>
    </dgm:pt>
    <dgm:pt modelId="{83179D57-52C0-4564-8D84-5A53BB4BFBF4}" type="pres">
      <dgm:prSet presAssocID="{7F8D02EF-17D3-4B46-86ED-C1E24141CE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BF5FA-D640-4CB1-BA13-AD9175B44982}" type="pres">
      <dgm:prSet presAssocID="{59476A64-0982-435E-8590-A4A591968F2E}" presName="composite" presStyleCnt="0"/>
      <dgm:spPr/>
    </dgm:pt>
    <dgm:pt modelId="{49898F09-5100-4B9E-886E-70C4ACB0B43C}" type="pres">
      <dgm:prSet presAssocID="{59476A64-0982-435E-8590-A4A591968F2E}" presName="imgShp" presStyleLbl="fgImgPlace1" presStyleIdx="0" presStyleCnt="5" custLinFactNeighborY="12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FC42761-1583-4E84-BD3A-5B60FFF08E3C}" type="pres">
      <dgm:prSet presAssocID="{59476A64-0982-435E-8590-A4A591968F2E}" presName="txShp" presStyleLbl="node1" presStyleIdx="0" presStyleCnt="5" custLinFactNeighborY="4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DF8AA-0459-4C49-9C6C-171CCCEDEB26}" type="pres">
      <dgm:prSet presAssocID="{F8004EF3-F575-4F07-BF4B-4C71FED1C46A}" presName="spacing" presStyleCnt="0"/>
      <dgm:spPr/>
    </dgm:pt>
    <dgm:pt modelId="{F0AC900B-2661-4ADF-A437-F6D9C3C345EC}" type="pres">
      <dgm:prSet presAssocID="{A12AF9EA-E0E5-43DE-BC0F-331DBFE95DA4}" presName="composite" presStyleCnt="0"/>
      <dgm:spPr/>
    </dgm:pt>
    <dgm:pt modelId="{1E9A00BA-84F5-4ADB-B114-5A977BE523AE}" type="pres">
      <dgm:prSet presAssocID="{A12AF9EA-E0E5-43DE-BC0F-331DBFE95DA4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17F5D5C-87B5-45D3-AA8F-6CC57ED8312B}" type="pres">
      <dgm:prSet presAssocID="{A12AF9EA-E0E5-43DE-BC0F-331DBFE95DA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75631-1724-40D3-824B-C89510FCFC6A}" type="pres">
      <dgm:prSet presAssocID="{57D5F0A9-45ED-4E42-8090-7A79D16041D5}" presName="spacing" presStyleCnt="0"/>
      <dgm:spPr/>
    </dgm:pt>
    <dgm:pt modelId="{C4004D28-F883-4344-8ECC-9268906C580C}" type="pres">
      <dgm:prSet presAssocID="{5727B585-5DDF-4E5F-B003-5ABA2099206A}" presName="composite" presStyleCnt="0"/>
      <dgm:spPr/>
    </dgm:pt>
    <dgm:pt modelId="{ED401D7B-7596-4510-B4D7-414F4151E76B}" type="pres">
      <dgm:prSet presAssocID="{5727B585-5DDF-4E5F-B003-5ABA2099206A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DE90232-55F6-4B2D-9299-F21BF8FAF1B5}" type="pres">
      <dgm:prSet presAssocID="{5727B585-5DDF-4E5F-B003-5ABA2099206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5CA4F-610C-476C-AC37-FE763DA9AE92}" type="pres">
      <dgm:prSet presAssocID="{B4EB3011-D0CB-4014-AB6B-55DEBFEAAECC}" presName="spacing" presStyleCnt="0"/>
      <dgm:spPr/>
    </dgm:pt>
    <dgm:pt modelId="{57625F71-87D6-4752-82D6-FC08A73D076D}" type="pres">
      <dgm:prSet presAssocID="{C949EF7A-96E2-4CA3-B86D-62B03D6E577B}" presName="composite" presStyleCnt="0"/>
      <dgm:spPr/>
    </dgm:pt>
    <dgm:pt modelId="{A0726FC2-3A14-4A5E-835B-4C2D1C5C7F02}" type="pres">
      <dgm:prSet presAssocID="{C949EF7A-96E2-4CA3-B86D-62B03D6E577B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C44E6EB-C7AE-4E54-95A8-D1BA0E171399}" type="pres">
      <dgm:prSet presAssocID="{C949EF7A-96E2-4CA3-B86D-62B03D6E577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A0D14-EA0F-402F-9413-DF0D74B02691}" type="pres">
      <dgm:prSet presAssocID="{A8F7BEFE-8AD4-400D-B452-D0141686B307}" presName="spacing" presStyleCnt="0"/>
      <dgm:spPr/>
    </dgm:pt>
    <dgm:pt modelId="{6F05539A-69C4-4256-BD3E-F2C8F990672B}" type="pres">
      <dgm:prSet presAssocID="{795A021D-76E2-480A-A69A-DADF32E9378F}" presName="composite" presStyleCnt="0"/>
      <dgm:spPr/>
    </dgm:pt>
    <dgm:pt modelId="{48869D5A-6711-476C-AA3B-8F941A8496A7}" type="pres">
      <dgm:prSet presAssocID="{795A021D-76E2-480A-A69A-DADF32E9378F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AA22B87-356C-4699-96AB-6FC454670E16}" type="pres">
      <dgm:prSet presAssocID="{795A021D-76E2-480A-A69A-DADF32E9378F}" presName="txShp" presStyleLbl="node1" presStyleIdx="4" presStyleCnt="5" custLinFactNeighborY="4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A9838-0391-4F5E-90D7-36EABEB34988}" type="presOf" srcId="{7F8D02EF-17D3-4B46-86ED-C1E24141CECC}" destId="{83179D57-52C0-4564-8D84-5A53BB4BFBF4}" srcOrd="0" destOrd="0" presId="urn:microsoft.com/office/officeart/2005/8/layout/vList3"/>
    <dgm:cxn modelId="{F1304F11-E961-4679-BC54-56D4B7FE277D}" srcId="{7F8D02EF-17D3-4B46-86ED-C1E24141CECC}" destId="{59476A64-0982-435E-8590-A4A591968F2E}" srcOrd="0" destOrd="0" parTransId="{969A411B-115B-4CCE-BF7C-CF2F14794462}" sibTransId="{F8004EF3-F575-4F07-BF4B-4C71FED1C46A}"/>
    <dgm:cxn modelId="{5F16F15F-57F3-4FFE-A03E-373E69FECB83}" srcId="{7F8D02EF-17D3-4B46-86ED-C1E24141CECC}" destId="{A12AF9EA-E0E5-43DE-BC0F-331DBFE95DA4}" srcOrd="1" destOrd="0" parTransId="{B869B164-0F15-4449-9D72-04244C0147D5}" sibTransId="{57D5F0A9-45ED-4E42-8090-7A79D16041D5}"/>
    <dgm:cxn modelId="{2C7658A1-7ADE-4127-A80B-5E3A30D77012}" srcId="{7F8D02EF-17D3-4B46-86ED-C1E24141CECC}" destId="{C949EF7A-96E2-4CA3-B86D-62B03D6E577B}" srcOrd="3" destOrd="0" parTransId="{76132E88-3D26-4279-B3FB-B7B68C1EA9B1}" sibTransId="{A8F7BEFE-8AD4-400D-B452-D0141686B307}"/>
    <dgm:cxn modelId="{1FC14542-D572-4FCE-80BE-F98928DD2244}" type="presOf" srcId="{5727B585-5DDF-4E5F-B003-5ABA2099206A}" destId="{CDE90232-55F6-4B2D-9299-F21BF8FAF1B5}" srcOrd="0" destOrd="0" presId="urn:microsoft.com/office/officeart/2005/8/layout/vList3"/>
    <dgm:cxn modelId="{0D11A835-22CB-4D22-8072-C3F55F684212}" srcId="{7F8D02EF-17D3-4B46-86ED-C1E24141CECC}" destId="{795A021D-76E2-480A-A69A-DADF32E9378F}" srcOrd="4" destOrd="0" parTransId="{3ABA445E-C1FF-40D8-9BEF-EA8C6E417A04}" sibTransId="{3A6DCDC7-37BF-488B-A3C0-CF7CE8059251}"/>
    <dgm:cxn modelId="{5D6329CA-9BCB-433D-9BEA-CFCBE25836B9}" type="presOf" srcId="{C949EF7A-96E2-4CA3-B86D-62B03D6E577B}" destId="{EC44E6EB-C7AE-4E54-95A8-D1BA0E171399}" srcOrd="0" destOrd="0" presId="urn:microsoft.com/office/officeart/2005/8/layout/vList3"/>
    <dgm:cxn modelId="{9D73A755-514F-4D91-B421-21DF82CCAFCF}" type="presOf" srcId="{A12AF9EA-E0E5-43DE-BC0F-331DBFE95DA4}" destId="{317F5D5C-87B5-45D3-AA8F-6CC57ED8312B}" srcOrd="0" destOrd="0" presId="urn:microsoft.com/office/officeart/2005/8/layout/vList3"/>
    <dgm:cxn modelId="{EC7F80A5-2AA5-4766-BB75-F77CDC0DED53}" type="presOf" srcId="{795A021D-76E2-480A-A69A-DADF32E9378F}" destId="{AAA22B87-356C-4699-96AB-6FC454670E16}" srcOrd="0" destOrd="0" presId="urn:microsoft.com/office/officeart/2005/8/layout/vList3"/>
    <dgm:cxn modelId="{ACC4FE68-D07F-4B39-ABEB-89D2AEF4C13E}" type="presOf" srcId="{59476A64-0982-435E-8590-A4A591968F2E}" destId="{AFC42761-1583-4E84-BD3A-5B60FFF08E3C}" srcOrd="0" destOrd="0" presId="urn:microsoft.com/office/officeart/2005/8/layout/vList3"/>
    <dgm:cxn modelId="{90356468-739A-4F2B-B1C8-2C8BF68D781B}" srcId="{7F8D02EF-17D3-4B46-86ED-C1E24141CECC}" destId="{5727B585-5DDF-4E5F-B003-5ABA2099206A}" srcOrd="2" destOrd="0" parTransId="{BA27C8AA-D004-4D4E-8006-F3AED85158C0}" sibTransId="{B4EB3011-D0CB-4014-AB6B-55DEBFEAAECC}"/>
    <dgm:cxn modelId="{E0F14C67-D493-48F8-98AE-49E1EF5E7B96}" type="presParOf" srcId="{83179D57-52C0-4564-8D84-5A53BB4BFBF4}" destId="{149BF5FA-D640-4CB1-BA13-AD9175B44982}" srcOrd="0" destOrd="0" presId="urn:microsoft.com/office/officeart/2005/8/layout/vList3"/>
    <dgm:cxn modelId="{CBED88AE-C76C-4A5F-A4B2-D0BBD3E05B94}" type="presParOf" srcId="{149BF5FA-D640-4CB1-BA13-AD9175B44982}" destId="{49898F09-5100-4B9E-886E-70C4ACB0B43C}" srcOrd="0" destOrd="0" presId="urn:microsoft.com/office/officeart/2005/8/layout/vList3"/>
    <dgm:cxn modelId="{BA298A24-CCD5-48E5-A470-B5DCDBE85DE8}" type="presParOf" srcId="{149BF5FA-D640-4CB1-BA13-AD9175B44982}" destId="{AFC42761-1583-4E84-BD3A-5B60FFF08E3C}" srcOrd="1" destOrd="0" presId="urn:microsoft.com/office/officeart/2005/8/layout/vList3"/>
    <dgm:cxn modelId="{42C3BEE1-3C0F-4FD7-B663-EB8A5A94DC98}" type="presParOf" srcId="{83179D57-52C0-4564-8D84-5A53BB4BFBF4}" destId="{BB8DF8AA-0459-4C49-9C6C-171CCCEDEB26}" srcOrd="1" destOrd="0" presId="urn:microsoft.com/office/officeart/2005/8/layout/vList3"/>
    <dgm:cxn modelId="{DC6CD25E-A490-4C34-A1B2-232399C6494C}" type="presParOf" srcId="{83179D57-52C0-4564-8D84-5A53BB4BFBF4}" destId="{F0AC900B-2661-4ADF-A437-F6D9C3C345EC}" srcOrd="2" destOrd="0" presId="urn:microsoft.com/office/officeart/2005/8/layout/vList3"/>
    <dgm:cxn modelId="{2897C903-3D92-4EEE-B7A5-4409CC1622AB}" type="presParOf" srcId="{F0AC900B-2661-4ADF-A437-F6D9C3C345EC}" destId="{1E9A00BA-84F5-4ADB-B114-5A977BE523AE}" srcOrd="0" destOrd="0" presId="urn:microsoft.com/office/officeart/2005/8/layout/vList3"/>
    <dgm:cxn modelId="{6A743A18-E59D-4E20-BFE4-BBFBCEC5E727}" type="presParOf" srcId="{F0AC900B-2661-4ADF-A437-F6D9C3C345EC}" destId="{317F5D5C-87B5-45D3-AA8F-6CC57ED8312B}" srcOrd="1" destOrd="0" presId="urn:microsoft.com/office/officeart/2005/8/layout/vList3"/>
    <dgm:cxn modelId="{5FFC9236-EEC2-49A0-9DBA-80DDAD572E74}" type="presParOf" srcId="{83179D57-52C0-4564-8D84-5A53BB4BFBF4}" destId="{E7875631-1724-40D3-824B-C89510FCFC6A}" srcOrd="3" destOrd="0" presId="urn:microsoft.com/office/officeart/2005/8/layout/vList3"/>
    <dgm:cxn modelId="{84C9618F-1CE9-4BB3-BE46-D3B0E0EFE4FB}" type="presParOf" srcId="{83179D57-52C0-4564-8D84-5A53BB4BFBF4}" destId="{C4004D28-F883-4344-8ECC-9268906C580C}" srcOrd="4" destOrd="0" presId="urn:microsoft.com/office/officeart/2005/8/layout/vList3"/>
    <dgm:cxn modelId="{01684840-2B92-414F-9F97-7775A491BD2A}" type="presParOf" srcId="{C4004D28-F883-4344-8ECC-9268906C580C}" destId="{ED401D7B-7596-4510-B4D7-414F4151E76B}" srcOrd="0" destOrd="0" presId="urn:microsoft.com/office/officeart/2005/8/layout/vList3"/>
    <dgm:cxn modelId="{879AD540-E2DA-4479-AB52-5FC52BE96B1A}" type="presParOf" srcId="{C4004D28-F883-4344-8ECC-9268906C580C}" destId="{CDE90232-55F6-4B2D-9299-F21BF8FAF1B5}" srcOrd="1" destOrd="0" presId="urn:microsoft.com/office/officeart/2005/8/layout/vList3"/>
    <dgm:cxn modelId="{74E80EEC-F3FC-4947-B9AE-F864C1837C2C}" type="presParOf" srcId="{83179D57-52C0-4564-8D84-5A53BB4BFBF4}" destId="{7875CA4F-610C-476C-AC37-FE763DA9AE92}" srcOrd="5" destOrd="0" presId="urn:microsoft.com/office/officeart/2005/8/layout/vList3"/>
    <dgm:cxn modelId="{EC0285BA-9CB5-42A7-B0A0-EB13C9172C78}" type="presParOf" srcId="{83179D57-52C0-4564-8D84-5A53BB4BFBF4}" destId="{57625F71-87D6-4752-82D6-FC08A73D076D}" srcOrd="6" destOrd="0" presId="urn:microsoft.com/office/officeart/2005/8/layout/vList3"/>
    <dgm:cxn modelId="{9519DFC0-5A0A-4881-8216-B44180719BEB}" type="presParOf" srcId="{57625F71-87D6-4752-82D6-FC08A73D076D}" destId="{A0726FC2-3A14-4A5E-835B-4C2D1C5C7F02}" srcOrd="0" destOrd="0" presId="urn:microsoft.com/office/officeart/2005/8/layout/vList3"/>
    <dgm:cxn modelId="{7C2FAF64-1413-46B1-A199-B9A4DE67C009}" type="presParOf" srcId="{57625F71-87D6-4752-82D6-FC08A73D076D}" destId="{EC44E6EB-C7AE-4E54-95A8-D1BA0E171399}" srcOrd="1" destOrd="0" presId="urn:microsoft.com/office/officeart/2005/8/layout/vList3"/>
    <dgm:cxn modelId="{286E16A8-C8AB-4D32-AEB6-42F7A6FBB553}" type="presParOf" srcId="{83179D57-52C0-4564-8D84-5A53BB4BFBF4}" destId="{310A0D14-EA0F-402F-9413-DF0D74B02691}" srcOrd="7" destOrd="0" presId="urn:microsoft.com/office/officeart/2005/8/layout/vList3"/>
    <dgm:cxn modelId="{9DDDC358-68A5-4151-B97D-5BA93B73A7D2}" type="presParOf" srcId="{83179D57-52C0-4564-8D84-5A53BB4BFBF4}" destId="{6F05539A-69C4-4256-BD3E-F2C8F990672B}" srcOrd="8" destOrd="0" presId="urn:microsoft.com/office/officeart/2005/8/layout/vList3"/>
    <dgm:cxn modelId="{E138CB1B-2FC6-4E39-B699-6C99B88A6EAD}" type="presParOf" srcId="{6F05539A-69C4-4256-BD3E-F2C8F990672B}" destId="{48869D5A-6711-476C-AA3B-8F941A8496A7}" srcOrd="0" destOrd="0" presId="urn:microsoft.com/office/officeart/2005/8/layout/vList3"/>
    <dgm:cxn modelId="{3A25A731-4902-4C66-8CD2-71BED4ECABB7}" type="presParOf" srcId="{6F05539A-69C4-4256-BD3E-F2C8F990672B}" destId="{AAA22B87-356C-4699-96AB-6FC454670E1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10937-1BDF-48B0-841F-81809C41379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B51543-4679-4569-A2A7-6E6413DD2D54}">
      <dgm:prSet phldrT="[Text]"/>
      <dgm:spPr/>
      <dgm:t>
        <a:bodyPr/>
        <a:lstStyle/>
        <a:p>
          <a:r>
            <a:rPr lang="ru-RU" dirty="0"/>
            <a:t>"Своими руками для братьев меньших" </a:t>
          </a:r>
          <a:endParaRPr lang="de-DE" dirty="0"/>
        </a:p>
      </dgm:t>
    </dgm:pt>
    <dgm:pt modelId="{26B9F75F-421C-4C26-91E8-51B2FCF44376}" type="parTrans" cxnId="{6AA382F0-584F-4EDB-9957-DFEF50EC2EB5}">
      <dgm:prSet/>
      <dgm:spPr/>
      <dgm:t>
        <a:bodyPr/>
        <a:lstStyle/>
        <a:p>
          <a:endParaRPr lang="de-DE"/>
        </a:p>
      </dgm:t>
    </dgm:pt>
    <dgm:pt modelId="{64EEEE2C-BAE4-45FB-8ABC-E1A7AC56760D}" type="sibTrans" cxnId="{6AA382F0-584F-4EDB-9957-DFEF50EC2EB5}">
      <dgm:prSet/>
      <dgm:spPr/>
      <dgm:t>
        <a:bodyPr/>
        <a:lstStyle/>
        <a:p>
          <a:endParaRPr lang="de-DE"/>
        </a:p>
      </dgm:t>
    </dgm:pt>
    <dgm:pt modelId="{4F026208-091D-40B4-8CDF-73BAFDF0062A}">
      <dgm:prSet phldrT="[Text]"/>
      <dgm:spPr/>
      <dgm:t>
        <a:bodyPr/>
        <a:lstStyle/>
        <a:p>
          <a:r>
            <a:rPr lang="ru-RU" dirty="0"/>
            <a:t>"Рисуй как </a:t>
          </a:r>
        </a:p>
        <a:p>
          <a:r>
            <a:rPr lang="ru-RU" dirty="0"/>
            <a:t>Да Винчи" </a:t>
          </a:r>
          <a:endParaRPr lang="de-DE" dirty="0"/>
        </a:p>
      </dgm:t>
    </dgm:pt>
    <dgm:pt modelId="{468181D6-68F1-4030-B77C-635DF230905B}" type="parTrans" cxnId="{A8BA7B01-277C-4A04-9A41-0309B106ECEC}">
      <dgm:prSet/>
      <dgm:spPr/>
      <dgm:t>
        <a:bodyPr/>
        <a:lstStyle/>
        <a:p>
          <a:endParaRPr lang="de-DE"/>
        </a:p>
      </dgm:t>
    </dgm:pt>
    <dgm:pt modelId="{3C8B29C7-1554-46DB-8182-3FE70AE20D13}" type="sibTrans" cxnId="{A8BA7B01-277C-4A04-9A41-0309B106ECEC}">
      <dgm:prSet/>
      <dgm:spPr/>
      <dgm:t>
        <a:bodyPr/>
        <a:lstStyle/>
        <a:p>
          <a:endParaRPr lang="de-DE"/>
        </a:p>
      </dgm:t>
    </dgm:pt>
    <dgm:pt modelId="{8092FBED-8BC5-4E45-9FFF-36B1E30D3F6E}">
      <dgm:prSet phldrT="[Text]"/>
      <dgm:spPr/>
      <dgm:t>
        <a:bodyPr/>
        <a:lstStyle/>
        <a:p>
          <a:r>
            <a:rPr lang="ru-RU" dirty="0"/>
            <a:t>Мастер-класс по  видеосъемке животных</a:t>
          </a:r>
          <a:endParaRPr lang="de-DE" dirty="0"/>
        </a:p>
      </dgm:t>
    </dgm:pt>
    <dgm:pt modelId="{37399726-5692-4158-A3AD-0C1291ECDC65}" type="parTrans" cxnId="{DDEA1296-93DA-488D-BD88-725CC01E5779}">
      <dgm:prSet/>
      <dgm:spPr/>
      <dgm:t>
        <a:bodyPr/>
        <a:lstStyle/>
        <a:p>
          <a:endParaRPr lang="de-DE"/>
        </a:p>
      </dgm:t>
    </dgm:pt>
    <dgm:pt modelId="{3DF7BF64-D17C-4006-8715-16340E541968}" type="sibTrans" cxnId="{DDEA1296-93DA-488D-BD88-725CC01E5779}">
      <dgm:prSet/>
      <dgm:spPr/>
      <dgm:t>
        <a:bodyPr/>
        <a:lstStyle/>
        <a:p>
          <a:endParaRPr lang="de-DE"/>
        </a:p>
      </dgm:t>
    </dgm:pt>
    <dgm:pt modelId="{2655AC42-8455-4EB1-BF63-8B2A19D594CC}">
      <dgm:prSet/>
      <dgm:spPr/>
      <dgm:t>
        <a:bodyPr/>
        <a:lstStyle/>
        <a:p>
          <a:r>
            <a:rPr lang="ru-RU" dirty="0"/>
            <a:t>«Актерское мастерство» </a:t>
          </a:r>
        </a:p>
      </dgm:t>
    </dgm:pt>
    <dgm:pt modelId="{D3413BB8-5B4C-46CD-94B7-F1872DC15F87}" type="parTrans" cxnId="{46FBBA13-CC06-4ADA-8B92-5620D6F7ABD7}">
      <dgm:prSet/>
      <dgm:spPr/>
      <dgm:t>
        <a:bodyPr/>
        <a:lstStyle/>
        <a:p>
          <a:endParaRPr lang="ru-RU"/>
        </a:p>
      </dgm:t>
    </dgm:pt>
    <dgm:pt modelId="{E7A5AA2D-0E37-4C08-9986-BD7E60057189}" type="sibTrans" cxnId="{46FBBA13-CC06-4ADA-8B92-5620D6F7ABD7}">
      <dgm:prSet/>
      <dgm:spPr/>
      <dgm:t>
        <a:bodyPr/>
        <a:lstStyle/>
        <a:p>
          <a:endParaRPr lang="ru-RU"/>
        </a:p>
      </dgm:t>
    </dgm:pt>
    <dgm:pt modelId="{D33B2972-4E80-4B12-97B8-13CFB11A3C1E}">
      <dgm:prSet/>
      <dgm:spPr/>
      <dgm:t>
        <a:bodyPr/>
        <a:lstStyle/>
        <a:p>
          <a:r>
            <a:rPr lang="ru-RU" dirty="0"/>
            <a:t>«Раскрой в себе писателя» </a:t>
          </a:r>
        </a:p>
      </dgm:t>
    </dgm:pt>
    <dgm:pt modelId="{E14A11E6-1058-45D3-BF35-AE5F0D7EC609}" type="parTrans" cxnId="{78870573-E43B-407F-AE21-7F54DA9E2C8D}">
      <dgm:prSet/>
      <dgm:spPr/>
      <dgm:t>
        <a:bodyPr/>
        <a:lstStyle/>
        <a:p>
          <a:endParaRPr lang="de-DE"/>
        </a:p>
      </dgm:t>
    </dgm:pt>
    <dgm:pt modelId="{77CB64AD-3EDC-4BF5-8149-95FF3F2788AA}" type="sibTrans" cxnId="{78870573-E43B-407F-AE21-7F54DA9E2C8D}">
      <dgm:prSet/>
      <dgm:spPr/>
      <dgm:t>
        <a:bodyPr/>
        <a:lstStyle/>
        <a:p>
          <a:endParaRPr lang="de-DE"/>
        </a:p>
      </dgm:t>
    </dgm:pt>
    <dgm:pt modelId="{40D9A888-8F02-4902-8DB8-B5D316D07BE1}" type="pres">
      <dgm:prSet presAssocID="{FFA10937-1BDF-48B0-841F-81809C4137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F65A15-13A7-4527-BC1F-76B563D6FDDB}" type="pres">
      <dgm:prSet presAssocID="{2655AC42-8455-4EB1-BF63-8B2A19D594C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86631-0C2F-4627-8BC0-6BF0B451910F}" type="pres">
      <dgm:prSet presAssocID="{E7A5AA2D-0E37-4C08-9986-BD7E60057189}" presName="space" presStyleCnt="0"/>
      <dgm:spPr/>
    </dgm:pt>
    <dgm:pt modelId="{1D8CB6FA-9F33-4B92-898E-32FB2CB39255}" type="pres">
      <dgm:prSet presAssocID="{D33B2972-4E80-4B12-97B8-13CFB11A3C1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9428C-12A9-40A6-B0F4-7B2EAF349FBF}" type="pres">
      <dgm:prSet presAssocID="{77CB64AD-3EDC-4BF5-8149-95FF3F2788AA}" presName="space" presStyleCnt="0"/>
      <dgm:spPr/>
    </dgm:pt>
    <dgm:pt modelId="{52099391-8552-4C0A-8E98-47FD0F3B310B}" type="pres">
      <dgm:prSet presAssocID="{45B51543-4679-4569-A2A7-6E6413DD2D5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6EAB1-6CD3-41B2-8479-544CC4D12701}" type="pres">
      <dgm:prSet presAssocID="{64EEEE2C-BAE4-45FB-8ABC-E1A7AC56760D}" presName="space" presStyleCnt="0"/>
      <dgm:spPr/>
    </dgm:pt>
    <dgm:pt modelId="{AB317B9D-B99A-4258-AEF7-DE6284BA8749}" type="pres">
      <dgm:prSet presAssocID="{4F026208-091D-40B4-8CDF-73BAFDF0062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8A8A7-1113-416F-B66A-7DFE3F1283B3}" type="pres">
      <dgm:prSet presAssocID="{3C8B29C7-1554-46DB-8182-3FE70AE20D13}" presName="space" presStyleCnt="0"/>
      <dgm:spPr/>
    </dgm:pt>
    <dgm:pt modelId="{22A0B402-64BF-4ECE-8332-D652F3395329}" type="pres">
      <dgm:prSet presAssocID="{8092FBED-8BC5-4E45-9FFF-36B1E30D3F6E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A7B01-277C-4A04-9A41-0309B106ECEC}" srcId="{FFA10937-1BDF-48B0-841F-81809C41379C}" destId="{4F026208-091D-40B4-8CDF-73BAFDF0062A}" srcOrd="3" destOrd="0" parTransId="{468181D6-68F1-4030-B77C-635DF230905B}" sibTransId="{3C8B29C7-1554-46DB-8182-3FE70AE20D13}"/>
    <dgm:cxn modelId="{920A9462-6A9D-4D97-A810-01DF81383AE4}" type="presOf" srcId="{45B51543-4679-4569-A2A7-6E6413DD2D54}" destId="{52099391-8552-4C0A-8E98-47FD0F3B310B}" srcOrd="0" destOrd="0" presId="urn:microsoft.com/office/officeart/2005/8/layout/venn3"/>
    <dgm:cxn modelId="{DDEA1296-93DA-488D-BD88-725CC01E5779}" srcId="{FFA10937-1BDF-48B0-841F-81809C41379C}" destId="{8092FBED-8BC5-4E45-9FFF-36B1E30D3F6E}" srcOrd="4" destOrd="0" parTransId="{37399726-5692-4158-A3AD-0C1291ECDC65}" sibTransId="{3DF7BF64-D17C-4006-8715-16340E541968}"/>
    <dgm:cxn modelId="{78870573-E43B-407F-AE21-7F54DA9E2C8D}" srcId="{FFA10937-1BDF-48B0-841F-81809C41379C}" destId="{D33B2972-4E80-4B12-97B8-13CFB11A3C1E}" srcOrd="1" destOrd="0" parTransId="{E14A11E6-1058-45D3-BF35-AE5F0D7EC609}" sibTransId="{77CB64AD-3EDC-4BF5-8149-95FF3F2788AA}"/>
    <dgm:cxn modelId="{46FBBA13-CC06-4ADA-8B92-5620D6F7ABD7}" srcId="{FFA10937-1BDF-48B0-841F-81809C41379C}" destId="{2655AC42-8455-4EB1-BF63-8B2A19D594CC}" srcOrd="0" destOrd="0" parTransId="{D3413BB8-5B4C-46CD-94B7-F1872DC15F87}" sibTransId="{E7A5AA2D-0E37-4C08-9986-BD7E60057189}"/>
    <dgm:cxn modelId="{8A810CCA-8E65-4AEB-9291-775526E74383}" type="presOf" srcId="{2655AC42-8455-4EB1-BF63-8B2A19D594CC}" destId="{3EF65A15-13A7-4527-BC1F-76B563D6FDDB}" srcOrd="0" destOrd="0" presId="urn:microsoft.com/office/officeart/2005/8/layout/venn3"/>
    <dgm:cxn modelId="{6AA382F0-584F-4EDB-9957-DFEF50EC2EB5}" srcId="{FFA10937-1BDF-48B0-841F-81809C41379C}" destId="{45B51543-4679-4569-A2A7-6E6413DD2D54}" srcOrd="2" destOrd="0" parTransId="{26B9F75F-421C-4C26-91E8-51B2FCF44376}" sibTransId="{64EEEE2C-BAE4-45FB-8ABC-E1A7AC56760D}"/>
    <dgm:cxn modelId="{CA417AEE-BAED-4A08-B51C-4378E5A927DC}" type="presOf" srcId="{8092FBED-8BC5-4E45-9FFF-36B1E30D3F6E}" destId="{22A0B402-64BF-4ECE-8332-D652F3395329}" srcOrd="0" destOrd="0" presId="urn:microsoft.com/office/officeart/2005/8/layout/venn3"/>
    <dgm:cxn modelId="{952D542D-4E16-472D-9235-B9EAAC92E831}" type="presOf" srcId="{4F026208-091D-40B4-8CDF-73BAFDF0062A}" destId="{AB317B9D-B99A-4258-AEF7-DE6284BA8749}" srcOrd="0" destOrd="0" presId="urn:microsoft.com/office/officeart/2005/8/layout/venn3"/>
    <dgm:cxn modelId="{2121D9C8-2A6E-4AC0-A67D-5A0566754DC9}" type="presOf" srcId="{FFA10937-1BDF-48B0-841F-81809C41379C}" destId="{40D9A888-8F02-4902-8DB8-B5D316D07BE1}" srcOrd="0" destOrd="0" presId="urn:microsoft.com/office/officeart/2005/8/layout/venn3"/>
    <dgm:cxn modelId="{38F956A0-A3C5-4255-BBCD-B93033B43CF7}" type="presOf" srcId="{D33B2972-4E80-4B12-97B8-13CFB11A3C1E}" destId="{1D8CB6FA-9F33-4B92-898E-32FB2CB39255}" srcOrd="0" destOrd="0" presId="urn:microsoft.com/office/officeart/2005/8/layout/venn3"/>
    <dgm:cxn modelId="{22A3E437-CE90-4E0E-99C0-B56A546EB616}" type="presParOf" srcId="{40D9A888-8F02-4902-8DB8-B5D316D07BE1}" destId="{3EF65A15-13A7-4527-BC1F-76B563D6FDDB}" srcOrd="0" destOrd="0" presId="urn:microsoft.com/office/officeart/2005/8/layout/venn3"/>
    <dgm:cxn modelId="{6ABBBE07-6ED5-4E0D-9F2F-83BE0A06FE3D}" type="presParOf" srcId="{40D9A888-8F02-4902-8DB8-B5D316D07BE1}" destId="{67686631-0C2F-4627-8BC0-6BF0B451910F}" srcOrd="1" destOrd="0" presId="urn:microsoft.com/office/officeart/2005/8/layout/venn3"/>
    <dgm:cxn modelId="{D01715A8-5345-4903-A87B-E90DDC6C11A8}" type="presParOf" srcId="{40D9A888-8F02-4902-8DB8-B5D316D07BE1}" destId="{1D8CB6FA-9F33-4B92-898E-32FB2CB39255}" srcOrd="2" destOrd="0" presId="urn:microsoft.com/office/officeart/2005/8/layout/venn3"/>
    <dgm:cxn modelId="{DFF6F5AD-2A34-409E-A978-2A6BA89DF939}" type="presParOf" srcId="{40D9A888-8F02-4902-8DB8-B5D316D07BE1}" destId="{3519428C-12A9-40A6-B0F4-7B2EAF349FBF}" srcOrd="3" destOrd="0" presId="urn:microsoft.com/office/officeart/2005/8/layout/venn3"/>
    <dgm:cxn modelId="{DABDBB99-3E91-427E-894E-ED42E321DC26}" type="presParOf" srcId="{40D9A888-8F02-4902-8DB8-B5D316D07BE1}" destId="{52099391-8552-4C0A-8E98-47FD0F3B310B}" srcOrd="4" destOrd="0" presId="urn:microsoft.com/office/officeart/2005/8/layout/venn3"/>
    <dgm:cxn modelId="{7B9245D4-EE65-4CC7-819D-234B43CD19A9}" type="presParOf" srcId="{40D9A888-8F02-4902-8DB8-B5D316D07BE1}" destId="{2516EAB1-6CD3-41B2-8479-544CC4D12701}" srcOrd="5" destOrd="0" presId="urn:microsoft.com/office/officeart/2005/8/layout/venn3"/>
    <dgm:cxn modelId="{8226670C-4113-404A-854F-1DEE6C642659}" type="presParOf" srcId="{40D9A888-8F02-4902-8DB8-B5D316D07BE1}" destId="{AB317B9D-B99A-4258-AEF7-DE6284BA8749}" srcOrd="6" destOrd="0" presId="urn:microsoft.com/office/officeart/2005/8/layout/venn3"/>
    <dgm:cxn modelId="{4EA79B86-B6DA-41E6-B316-F3613BAD95A0}" type="presParOf" srcId="{40D9A888-8F02-4902-8DB8-B5D316D07BE1}" destId="{6D58A8A7-1113-416F-B66A-7DFE3F1283B3}" srcOrd="7" destOrd="0" presId="urn:microsoft.com/office/officeart/2005/8/layout/venn3"/>
    <dgm:cxn modelId="{EBDDB40A-77D6-4B50-81B6-7137A42D79A3}" type="presParOf" srcId="{40D9A888-8F02-4902-8DB8-B5D316D07BE1}" destId="{22A0B402-64BF-4ECE-8332-D652F339532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D8F8BE-6186-4023-B28A-7E7E8A3E930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4BAA3FE-3CA1-489A-9DE6-8FB003AC9B1E}">
      <dgm:prSet phldrT="[Text]" custT="1"/>
      <dgm:spPr/>
      <dgm:t>
        <a:bodyPr/>
        <a:lstStyle/>
        <a:p>
          <a:r>
            <a:rPr lang="ru-RU" sz="1400" dirty="0"/>
            <a:t>Просмотр фильмов и мультфильмов о проблеме животных  </a:t>
          </a:r>
          <a:endParaRPr lang="de-DE" sz="1400" dirty="0"/>
        </a:p>
      </dgm:t>
    </dgm:pt>
    <dgm:pt modelId="{B1C73F41-0749-4DD3-8528-55E97E89B35B}" type="parTrans" cxnId="{B10AAF25-F0FC-43AC-9A6F-E86A46341C63}">
      <dgm:prSet/>
      <dgm:spPr/>
      <dgm:t>
        <a:bodyPr/>
        <a:lstStyle/>
        <a:p>
          <a:endParaRPr lang="de-DE"/>
        </a:p>
      </dgm:t>
    </dgm:pt>
    <dgm:pt modelId="{41B0F9DA-DBCC-40C6-BC3C-AD04991E4FE5}" type="sibTrans" cxnId="{B10AAF25-F0FC-43AC-9A6F-E86A46341C63}">
      <dgm:prSet/>
      <dgm:spPr/>
      <dgm:t>
        <a:bodyPr/>
        <a:lstStyle/>
        <a:p>
          <a:endParaRPr lang="de-DE"/>
        </a:p>
      </dgm:t>
    </dgm:pt>
    <dgm:pt modelId="{785AA054-0F7C-4508-BB48-AE4A0BDE4DCC}">
      <dgm:prSet phldrT="[Text]" custT="1"/>
      <dgm:spPr/>
      <dgm:t>
        <a:bodyPr/>
        <a:lstStyle/>
        <a:p>
          <a:r>
            <a:rPr lang="ru-RU" sz="1600" dirty="0"/>
            <a:t>Посещение тематических </a:t>
          </a:r>
        </a:p>
        <a:p>
          <a:r>
            <a:rPr lang="ru-RU" sz="1600" dirty="0"/>
            <a:t>спектаклей и выставки</a:t>
          </a:r>
          <a:endParaRPr lang="de-DE" sz="1600" dirty="0"/>
        </a:p>
      </dgm:t>
    </dgm:pt>
    <dgm:pt modelId="{F944D4EC-FC0B-461D-96D5-9D8B54387BFD}" type="parTrans" cxnId="{A0BDFACE-9346-4317-B0F2-0A58F6ED7ACA}">
      <dgm:prSet/>
      <dgm:spPr/>
      <dgm:t>
        <a:bodyPr/>
        <a:lstStyle/>
        <a:p>
          <a:endParaRPr lang="de-DE"/>
        </a:p>
      </dgm:t>
    </dgm:pt>
    <dgm:pt modelId="{46584C72-CEAF-4863-A45B-D0F6BDE342DE}" type="sibTrans" cxnId="{A0BDFACE-9346-4317-B0F2-0A58F6ED7ACA}">
      <dgm:prSet/>
      <dgm:spPr/>
      <dgm:t>
        <a:bodyPr/>
        <a:lstStyle/>
        <a:p>
          <a:endParaRPr lang="de-DE"/>
        </a:p>
      </dgm:t>
    </dgm:pt>
    <dgm:pt modelId="{703477B5-0BB7-4D49-B1DF-1A25ADB61DC5}">
      <dgm:prSet phldrT="[Text]" custT="1"/>
      <dgm:spPr/>
      <dgm:t>
        <a:bodyPr/>
        <a:lstStyle/>
        <a:p>
          <a:r>
            <a:rPr lang="ru-RU" sz="1400" dirty="0"/>
            <a:t>Викторина «Самый любознательный волонтер»</a:t>
          </a:r>
          <a:endParaRPr lang="de-DE" sz="1400" dirty="0"/>
        </a:p>
      </dgm:t>
    </dgm:pt>
    <dgm:pt modelId="{AF744280-3846-46E4-AC4C-D9D7928D4236}" type="parTrans" cxnId="{DD9BCEA8-D9A1-4E74-8E34-B66094534C99}">
      <dgm:prSet/>
      <dgm:spPr/>
      <dgm:t>
        <a:bodyPr/>
        <a:lstStyle/>
        <a:p>
          <a:endParaRPr lang="de-DE"/>
        </a:p>
      </dgm:t>
    </dgm:pt>
    <dgm:pt modelId="{430189DA-97B5-48A6-A7DB-79BCC972D611}" type="sibTrans" cxnId="{DD9BCEA8-D9A1-4E74-8E34-B66094534C99}">
      <dgm:prSet/>
      <dgm:spPr/>
      <dgm:t>
        <a:bodyPr/>
        <a:lstStyle/>
        <a:p>
          <a:endParaRPr lang="de-DE"/>
        </a:p>
      </dgm:t>
    </dgm:pt>
    <dgm:pt modelId="{8F7586CD-4632-46B3-B34D-DC6F5B2C57DE}">
      <dgm:prSet phldrT="[Text]"/>
      <dgm:spPr/>
      <dgm:t>
        <a:bodyPr/>
        <a:lstStyle/>
        <a:p>
          <a:r>
            <a:rPr lang="ru-RU" dirty="0"/>
            <a:t>Брейн-ринг </a:t>
          </a:r>
          <a:endParaRPr lang="de-DE" dirty="0"/>
        </a:p>
      </dgm:t>
    </dgm:pt>
    <dgm:pt modelId="{0F533A8D-12A9-4CC4-B5CC-D59F71220319}" type="parTrans" cxnId="{BE0D3851-FF55-4007-AE1F-2EE42C800AFC}">
      <dgm:prSet/>
      <dgm:spPr/>
      <dgm:t>
        <a:bodyPr/>
        <a:lstStyle/>
        <a:p>
          <a:endParaRPr lang="de-DE"/>
        </a:p>
      </dgm:t>
    </dgm:pt>
    <dgm:pt modelId="{BF4B61CC-A419-4AB8-888C-417F44039BBA}" type="sibTrans" cxnId="{BE0D3851-FF55-4007-AE1F-2EE42C800AFC}">
      <dgm:prSet/>
      <dgm:spPr/>
      <dgm:t>
        <a:bodyPr/>
        <a:lstStyle/>
        <a:p>
          <a:endParaRPr lang="de-DE"/>
        </a:p>
      </dgm:t>
    </dgm:pt>
    <dgm:pt modelId="{56D30931-BC37-42E9-AC31-46F7135977D1}">
      <dgm:prSet phldrT="[Text]"/>
      <dgm:spPr/>
      <dgm:t>
        <a:bodyPr/>
        <a:lstStyle/>
        <a:p>
          <a:r>
            <a:rPr lang="ru-RU" dirty="0"/>
            <a:t>Конференции, круглые столы при участии экспертов</a:t>
          </a:r>
          <a:endParaRPr lang="de-DE" dirty="0"/>
        </a:p>
      </dgm:t>
    </dgm:pt>
    <dgm:pt modelId="{A91FEA0D-C141-4A6C-B996-6082BEB5A320}" type="parTrans" cxnId="{750FE420-392A-4655-850A-7BF3F5A0C099}">
      <dgm:prSet/>
      <dgm:spPr/>
      <dgm:t>
        <a:bodyPr/>
        <a:lstStyle/>
        <a:p>
          <a:endParaRPr lang="de-DE"/>
        </a:p>
      </dgm:t>
    </dgm:pt>
    <dgm:pt modelId="{685E899D-AD34-4921-888B-95BB07D32FCA}" type="sibTrans" cxnId="{750FE420-392A-4655-850A-7BF3F5A0C099}">
      <dgm:prSet/>
      <dgm:spPr/>
      <dgm:t>
        <a:bodyPr/>
        <a:lstStyle/>
        <a:p>
          <a:endParaRPr lang="de-DE"/>
        </a:p>
      </dgm:t>
    </dgm:pt>
    <dgm:pt modelId="{23087FD3-854C-441E-9A21-E72A71CA7A32}" type="pres">
      <dgm:prSet presAssocID="{F3D8F8BE-6186-4023-B28A-7E7E8A3E93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4B341-BC9F-4256-A751-2947F9372FAE}" type="pres">
      <dgm:prSet presAssocID="{94BAA3FE-3CA1-489A-9DE6-8FB003AC9B1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3538C-E121-49CD-96E7-3E827FA93F47}" type="pres">
      <dgm:prSet presAssocID="{41B0F9DA-DBCC-40C6-BC3C-AD04991E4FE5}" presName="space" presStyleCnt="0"/>
      <dgm:spPr/>
    </dgm:pt>
    <dgm:pt modelId="{91181A6F-283C-4701-A6CA-84679A180D11}" type="pres">
      <dgm:prSet presAssocID="{785AA054-0F7C-4508-BB48-AE4A0BDE4DCC}" presName="Name5" presStyleLbl="vennNode1" presStyleIdx="1" presStyleCnt="5" custScaleX="111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592F9-B680-4212-A98E-6D7BA6C9AF80}" type="pres">
      <dgm:prSet presAssocID="{46584C72-CEAF-4863-A45B-D0F6BDE342DE}" presName="space" presStyleCnt="0"/>
      <dgm:spPr/>
    </dgm:pt>
    <dgm:pt modelId="{F4551A7F-5B7D-4A68-A755-372315594BD4}" type="pres">
      <dgm:prSet presAssocID="{703477B5-0BB7-4D49-B1DF-1A25ADB61DC5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D9A8B-0CDF-4F15-81BF-2BE0531BE7F5}" type="pres">
      <dgm:prSet presAssocID="{430189DA-97B5-48A6-A7DB-79BCC972D611}" presName="space" presStyleCnt="0"/>
      <dgm:spPr/>
    </dgm:pt>
    <dgm:pt modelId="{F4DF3A60-C4A8-4D99-ACAF-5270369AD9C8}" type="pres">
      <dgm:prSet presAssocID="{8F7586CD-4632-46B3-B34D-DC6F5B2C57DE}" presName="Name5" presStyleLbl="vennNode1" presStyleIdx="3" presStyleCnt="5" custLinFactNeighborY="1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9EE37-2F72-4DF5-B5FA-5FAA8B34461D}" type="pres">
      <dgm:prSet presAssocID="{BF4B61CC-A419-4AB8-888C-417F44039BBA}" presName="space" presStyleCnt="0"/>
      <dgm:spPr/>
    </dgm:pt>
    <dgm:pt modelId="{BB0BC58C-E5CE-4DEF-BE28-4A0068655FE1}" type="pres">
      <dgm:prSet presAssocID="{56D30931-BC37-42E9-AC31-46F7135977D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0D3851-FF55-4007-AE1F-2EE42C800AFC}" srcId="{F3D8F8BE-6186-4023-B28A-7E7E8A3E930B}" destId="{8F7586CD-4632-46B3-B34D-DC6F5B2C57DE}" srcOrd="3" destOrd="0" parTransId="{0F533A8D-12A9-4CC4-B5CC-D59F71220319}" sibTransId="{BF4B61CC-A419-4AB8-888C-417F44039BBA}"/>
    <dgm:cxn modelId="{921F6D46-24DB-4FD3-ABAE-A78147E8F3BF}" type="presOf" srcId="{F3D8F8BE-6186-4023-B28A-7E7E8A3E930B}" destId="{23087FD3-854C-441E-9A21-E72A71CA7A32}" srcOrd="0" destOrd="0" presId="urn:microsoft.com/office/officeart/2005/8/layout/venn3"/>
    <dgm:cxn modelId="{B9E378B8-E3A2-4022-875A-0CE31ADECB7A}" type="presOf" srcId="{8F7586CD-4632-46B3-B34D-DC6F5B2C57DE}" destId="{F4DF3A60-C4A8-4D99-ACAF-5270369AD9C8}" srcOrd="0" destOrd="0" presId="urn:microsoft.com/office/officeart/2005/8/layout/venn3"/>
    <dgm:cxn modelId="{DD9BCEA8-D9A1-4E74-8E34-B66094534C99}" srcId="{F3D8F8BE-6186-4023-B28A-7E7E8A3E930B}" destId="{703477B5-0BB7-4D49-B1DF-1A25ADB61DC5}" srcOrd="2" destOrd="0" parTransId="{AF744280-3846-46E4-AC4C-D9D7928D4236}" sibTransId="{430189DA-97B5-48A6-A7DB-79BCC972D611}"/>
    <dgm:cxn modelId="{C4495462-F46D-48EB-990C-D06F446FB0F4}" type="presOf" srcId="{94BAA3FE-3CA1-489A-9DE6-8FB003AC9B1E}" destId="{0394B341-BC9F-4256-A751-2947F9372FAE}" srcOrd="0" destOrd="0" presId="urn:microsoft.com/office/officeart/2005/8/layout/venn3"/>
    <dgm:cxn modelId="{4FC28C50-41A3-4C91-9691-D9F3BD1006F2}" type="presOf" srcId="{785AA054-0F7C-4508-BB48-AE4A0BDE4DCC}" destId="{91181A6F-283C-4701-A6CA-84679A180D11}" srcOrd="0" destOrd="0" presId="urn:microsoft.com/office/officeart/2005/8/layout/venn3"/>
    <dgm:cxn modelId="{B10AAF25-F0FC-43AC-9A6F-E86A46341C63}" srcId="{F3D8F8BE-6186-4023-B28A-7E7E8A3E930B}" destId="{94BAA3FE-3CA1-489A-9DE6-8FB003AC9B1E}" srcOrd="0" destOrd="0" parTransId="{B1C73F41-0749-4DD3-8528-55E97E89B35B}" sibTransId="{41B0F9DA-DBCC-40C6-BC3C-AD04991E4FE5}"/>
    <dgm:cxn modelId="{750FE420-392A-4655-850A-7BF3F5A0C099}" srcId="{F3D8F8BE-6186-4023-B28A-7E7E8A3E930B}" destId="{56D30931-BC37-42E9-AC31-46F7135977D1}" srcOrd="4" destOrd="0" parTransId="{A91FEA0D-C141-4A6C-B996-6082BEB5A320}" sibTransId="{685E899D-AD34-4921-888B-95BB07D32FCA}"/>
    <dgm:cxn modelId="{2075442C-0C8A-445D-B049-F509E8A0D4EB}" type="presOf" srcId="{703477B5-0BB7-4D49-B1DF-1A25ADB61DC5}" destId="{F4551A7F-5B7D-4A68-A755-372315594BD4}" srcOrd="0" destOrd="0" presId="urn:microsoft.com/office/officeart/2005/8/layout/venn3"/>
    <dgm:cxn modelId="{A0BDFACE-9346-4317-B0F2-0A58F6ED7ACA}" srcId="{F3D8F8BE-6186-4023-B28A-7E7E8A3E930B}" destId="{785AA054-0F7C-4508-BB48-AE4A0BDE4DCC}" srcOrd="1" destOrd="0" parTransId="{F944D4EC-FC0B-461D-96D5-9D8B54387BFD}" sibTransId="{46584C72-CEAF-4863-A45B-D0F6BDE342DE}"/>
    <dgm:cxn modelId="{2612E37E-F7AB-4C20-87EA-2076BFF21DD8}" type="presOf" srcId="{56D30931-BC37-42E9-AC31-46F7135977D1}" destId="{BB0BC58C-E5CE-4DEF-BE28-4A0068655FE1}" srcOrd="0" destOrd="0" presId="urn:microsoft.com/office/officeart/2005/8/layout/venn3"/>
    <dgm:cxn modelId="{D4856AFF-E2AE-4A99-8917-78FD9F54327E}" type="presParOf" srcId="{23087FD3-854C-441E-9A21-E72A71CA7A32}" destId="{0394B341-BC9F-4256-A751-2947F9372FAE}" srcOrd="0" destOrd="0" presId="urn:microsoft.com/office/officeart/2005/8/layout/venn3"/>
    <dgm:cxn modelId="{7802B1E1-6469-496C-9395-841663D7CFF9}" type="presParOf" srcId="{23087FD3-854C-441E-9A21-E72A71CA7A32}" destId="{A5D3538C-E121-49CD-96E7-3E827FA93F47}" srcOrd="1" destOrd="0" presId="urn:microsoft.com/office/officeart/2005/8/layout/venn3"/>
    <dgm:cxn modelId="{42754F17-C90A-46A7-B63E-9A559F57BAD8}" type="presParOf" srcId="{23087FD3-854C-441E-9A21-E72A71CA7A32}" destId="{91181A6F-283C-4701-A6CA-84679A180D11}" srcOrd="2" destOrd="0" presId="urn:microsoft.com/office/officeart/2005/8/layout/venn3"/>
    <dgm:cxn modelId="{D3EFEE09-E4FF-4724-90C7-86A07D7FECAE}" type="presParOf" srcId="{23087FD3-854C-441E-9A21-E72A71CA7A32}" destId="{3A5592F9-B680-4212-A98E-6D7BA6C9AF80}" srcOrd="3" destOrd="0" presId="urn:microsoft.com/office/officeart/2005/8/layout/venn3"/>
    <dgm:cxn modelId="{0359008A-FE4C-47C3-9EBF-0DD6AC5CBDD0}" type="presParOf" srcId="{23087FD3-854C-441E-9A21-E72A71CA7A32}" destId="{F4551A7F-5B7D-4A68-A755-372315594BD4}" srcOrd="4" destOrd="0" presId="urn:microsoft.com/office/officeart/2005/8/layout/venn3"/>
    <dgm:cxn modelId="{658F210D-6281-466A-AD5F-549919AB81F8}" type="presParOf" srcId="{23087FD3-854C-441E-9A21-E72A71CA7A32}" destId="{9A0D9A8B-0CDF-4F15-81BF-2BE0531BE7F5}" srcOrd="5" destOrd="0" presId="urn:microsoft.com/office/officeart/2005/8/layout/venn3"/>
    <dgm:cxn modelId="{109146F7-AEBC-4C95-AB72-F2791997BF22}" type="presParOf" srcId="{23087FD3-854C-441E-9A21-E72A71CA7A32}" destId="{F4DF3A60-C4A8-4D99-ACAF-5270369AD9C8}" srcOrd="6" destOrd="0" presId="urn:microsoft.com/office/officeart/2005/8/layout/venn3"/>
    <dgm:cxn modelId="{1FEEACC3-1FF8-4BF5-9E69-CA881B3485FB}" type="presParOf" srcId="{23087FD3-854C-441E-9A21-E72A71CA7A32}" destId="{87E9EE37-2F72-4DF5-B5FA-5FAA8B34461D}" srcOrd="7" destOrd="0" presId="urn:microsoft.com/office/officeart/2005/8/layout/venn3"/>
    <dgm:cxn modelId="{F8BCFC82-2E28-43E2-BEA4-B4DD1AA96B8D}" type="presParOf" srcId="{23087FD3-854C-441E-9A21-E72A71CA7A32}" destId="{BB0BC58C-E5CE-4DEF-BE28-4A0068655FE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A71F4B-2346-4D37-8287-305875E2CD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6FE8B-88DD-420D-AD8F-58B0FF85EA8A}">
      <dgm:prSet/>
      <dgm:spPr/>
      <dgm:t>
        <a:bodyPr/>
        <a:lstStyle/>
        <a:p>
          <a:pPr rtl="0"/>
          <a:r>
            <a:rPr lang="ru-RU" dirty="0"/>
            <a:t>Обучение прошли 60 учеников разных возрастов (учащиеся  2-8 классов) из трех среднеобразовательных учреждений г.Казани</a:t>
          </a:r>
        </a:p>
      </dgm:t>
    </dgm:pt>
    <dgm:pt modelId="{DD050905-CAE6-48FB-AF45-6C6BED09593E}" type="parTrans" cxnId="{2909B792-3A96-4020-9333-3A9FB4B7984B}">
      <dgm:prSet/>
      <dgm:spPr/>
      <dgm:t>
        <a:bodyPr/>
        <a:lstStyle/>
        <a:p>
          <a:endParaRPr lang="ru-RU"/>
        </a:p>
      </dgm:t>
    </dgm:pt>
    <dgm:pt modelId="{DB788193-FE5D-4416-90FB-481EAF9849AC}" type="sibTrans" cxnId="{2909B792-3A96-4020-9333-3A9FB4B7984B}">
      <dgm:prSet/>
      <dgm:spPr/>
      <dgm:t>
        <a:bodyPr/>
        <a:lstStyle/>
        <a:p>
          <a:endParaRPr lang="ru-RU"/>
        </a:p>
      </dgm:t>
    </dgm:pt>
    <dgm:pt modelId="{E7B584A3-277E-464C-9498-D55EDEC17645}">
      <dgm:prSet/>
      <dgm:spPr/>
      <dgm:t>
        <a:bodyPr/>
        <a:lstStyle/>
        <a:p>
          <a:pPr rtl="0"/>
          <a:r>
            <a:rPr lang="ru-RU" dirty="0"/>
            <a:t>17 рисунков было нарисовано учениками в рамках конкурса «Мы в ответе за тех, кого приручили»</a:t>
          </a:r>
        </a:p>
      </dgm:t>
    </dgm:pt>
    <dgm:pt modelId="{A854EFAC-BA36-459E-9371-F595D35A0EE7}" type="parTrans" cxnId="{C98D90B7-B361-4801-B95C-604BC668A57D}">
      <dgm:prSet/>
      <dgm:spPr/>
      <dgm:t>
        <a:bodyPr/>
        <a:lstStyle/>
        <a:p>
          <a:endParaRPr lang="ru-RU"/>
        </a:p>
      </dgm:t>
    </dgm:pt>
    <dgm:pt modelId="{AC0A4F48-5214-410A-91CD-0618246E21D8}" type="sibTrans" cxnId="{C98D90B7-B361-4801-B95C-604BC668A57D}">
      <dgm:prSet/>
      <dgm:spPr/>
      <dgm:t>
        <a:bodyPr/>
        <a:lstStyle/>
        <a:p>
          <a:endParaRPr lang="ru-RU"/>
        </a:p>
      </dgm:t>
    </dgm:pt>
    <dgm:pt modelId="{BD74F33C-BD42-4FFA-AAFB-3A6851CB020F}">
      <dgm:prSet/>
      <dgm:spPr/>
      <dgm:t>
        <a:bodyPr/>
        <a:lstStyle/>
        <a:p>
          <a:pPr rtl="0"/>
          <a:r>
            <a:rPr lang="ru-RU" dirty="0"/>
            <a:t>4 рассказа было написано учащимися старшей группы Школы. Они будут опубликованы на информационном он-лайн портале </a:t>
          </a:r>
          <a:r>
            <a:rPr lang="en-US" dirty="0" err="1"/>
            <a:t>ZooAtlas</a:t>
          </a:r>
          <a:endParaRPr lang="ru-RU" dirty="0"/>
        </a:p>
      </dgm:t>
    </dgm:pt>
    <dgm:pt modelId="{265B6FCC-9F33-4641-B3EC-DB2E955567CE}" type="parTrans" cxnId="{B140316F-6779-46A1-8346-9B547EB54DCA}">
      <dgm:prSet/>
      <dgm:spPr/>
      <dgm:t>
        <a:bodyPr/>
        <a:lstStyle/>
        <a:p>
          <a:endParaRPr lang="ru-RU"/>
        </a:p>
      </dgm:t>
    </dgm:pt>
    <dgm:pt modelId="{6CE06FE6-594C-49F9-A3F1-9C4ED4746A19}" type="sibTrans" cxnId="{B140316F-6779-46A1-8346-9B547EB54DCA}">
      <dgm:prSet/>
      <dgm:spPr/>
      <dgm:t>
        <a:bodyPr/>
        <a:lstStyle/>
        <a:p>
          <a:endParaRPr lang="ru-RU"/>
        </a:p>
      </dgm:t>
    </dgm:pt>
    <dgm:pt modelId="{A7587FE6-A3D6-4819-891F-22AC1E4958FC}">
      <dgm:prSet/>
      <dgm:spPr/>
      <dgm:t>
        <a:bodyPr/>
        <a:lstStyle/>
        <a:p>
          <a:pPr rtl="0"/>
          <a:r>
            <a:rPr lang="ru-RU" dirty="0"/>
            <a:t>Всего было проведено 15 занятий, в том числе привлеченными специалистами (ветеринар, режиссер, фотограф, мастер рукоделия)</a:t>
          </a:r>
        </a:p>
      </dgm:t>
    </dgm:pt>
    <dgm:pt modelId="{B15CD792-4F09-4124-8C90-7CA3993A38CF}" type="parTrans" cxnId="{03C8CD99-6EC0-4F97-A51E-4C91DDD1B44F}">
      <dgm:prSet/>
      <dgm:spPr/>
      <dgm:t>
        <a:bodyPr/>
        <a:lstStyle/>
        <a:p>
          <a:endParaRPr lang="de-DE"/>
        </a:p>
      </dgm:t>
    </dgm:pt>
    <dgm:pt modelId="{0027DF7E-DAEC-49C1-A01B-FF77C578A2E2}" type="sibTrans" cxnId="{03C8CD99-6EC0-4F97-A51E-4C91DDD1B44F}">
      <dgm:prSet/>
      <dgm:spPr/>
      <dgm:t>
        <a:bodyPr/>
        <a:lstStyle/>
        <a:p>
          <a:endParaRPr lang="de-DE"/>
        </a:p>
      </dgm:t>
    </dgm:pt>
    <dgm:pt modelId="{23A8A28F-E321-4ECF-AB5F-4D4D47346DCB}" type="pres">
      <dgm:prSet presAssocID="{5FA71F4B-2346-4D37-8287-305875E2CD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B079C-8FA7-4C82-9CEE-ADC946128DF5}" type="pres">
      <dgm:prSet presAssocID="{5D66FE8B-88DD-420D-AD8F-58B0FF85EA8A}" presName="linNode" presStyleCnt="0"/>
      <dgm:spPr/>
    </dgm:pt>
    <dgm:pt modelId="{81BEC5BF-1707-458D-9AA8-27172FF3457C}" type="pres">
      <dgm:prSet presAssocID="{5D66FE8B-88DD-420D-AD8F-58B0FF85EA8A}" presName="parentText" presStyleLbl="node1" presStyleIdx="0" presStyleCnt="4" custScaleX="277778" custScaleY="86757" custLinFactNeighborX="-2708" custLinFactNeighborY="5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91E78-85E5-4144-B9BF-C5CE8F12B661}" type="pres">
      <dgm:prSet presAssocID="{DB788193-FE5D-4416-90FB-481EAF9849AC}" presName="sp" presStyleCnt="0"/>
      <dgm:spPr/>
    </dgm:pt>
    <dgm:pt modelId="{8B0846F0-73C5-4EA1-A143-8A894F4167EC}" type="pres">
      <dgm:prSet presAssocID="{A7587FE6-A3D6-4819-891F-22AC1E4958FC}" presName="linNode" presStyleCnt="0"/>
      <dgm:spPr/>
    </dgm:pt>
    <dgm:pt modelId="{1C404B3B-F1A5-4930-AA2B-2F4A001D1FCA}" type="pres">
      <dgm:prSet presAssocID="{A7587FE6-A3D6-4819-891F-22AC1E4958FC}" presName="parentText" presStyleLbl="node1" presStyleIdx="1" presStyleCnt="4" custScaleX="277778" custLinFactNeighborX="-1506" custLinFactNeighborY="1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9358E-E982-4046-AAB3-E326BC4A339D}" type="pres">
      <dgm:prSet presAssocID="{0027DF7E-DAEC-49C1-A01B-FF77C578A2E2}" presName="sp" presStyleCnt="0"/>
      <dgm:spPr/>
    </dgm:pt>
    <dgm:pt modelId="{132CFAFC-C057-40A2-8A21-C0C235D5F3A7}" type="pres">
      <dgm:prSet presAssocID="{E7B584A3-277E-464C-9498-D55EDEC17645}" presName="linNode" presStyleCnt="0"/>
      <dgm:spPr/>
    </dgm:pt>
    <dgm:pt modelId="{6A49BF97-2A4A-4BDC-9088-9215B98CF2AD}" type="pres">
      <dgm:prSet presAssocID="{E7B584A3-277E-464C-9498-D55EDEC17645}" presName="parentText" presStyleLbl="node1" presStyleIdx="2" presStyleCnt="4" custScaleX="277778" custLinFactNeighborX="-1506" custLinFactNeighborY="1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F138B-9CAF-42E4-932B-1DBC1E290CBC}" type="pres">
      <dgm:prSet presAssocID="{AC0A4F48-5214-410A-91CD-0618246E21D8}" presName="sp" presStyleCnt="0"/>
      <dgm:spPr/>
    </dgm:pt>
    <dgm:pt modelId="{E51EB7EC-A561-48A5-BC92-C64E83C512A5}" type="pres">
      <dgm:prSet presAssocID="{BD74F33C-BD42-4FFA-AAFB-3A6851CB020F}" presName="linNode" presStyleCnt="0"/>
      <dgm:spPr/>
    </dgm:pt>
    <dgm:pt modelId="{3509F30C-9545-4E7B-8626-3AAE12B8A6F0}" type="pres">
      <dgm:prSet presAssocID="{BD74F33C-BD42-4FFA-AAFB-3A6851CB020F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87D5C-830E-4B06-AD64-429A63AEF8BC}" type="presOf" srcId="{BD74F33C-BD42-4FFA-AAFB-3A6851CB020F}" destId="{3509F30C-9545-4E7B-8626-3AAE12B8A6F0}" srcOrd="0" destOrd="0" presId="urn:microsoft.com/office/officeart/2005/8/layout/vList5"/>
    <dgm:cxn modelId="{4AB42BD4-9FD9-443D-BD4C-034A86AD7B12}" type="presOf" srcId="{E7B584A3-277E-464C-9498-D55EDEC17645}" destId="{6A49BF97-2A4A-4BDC-9088-9215B98CF2AD}" srcOrd="0" destOrd="0" presId="urn:microsoft.com/office/officeart/2005/8/layout/vList5"/>
    <dgm:cxn modelId="{E937FFAF-A47A-4368-B0C4-CE6BC675A1B0}" type="presOf" srcId="{5FA71F4B-2346-4D37-8287-305875E2CDF8}" destId="{23A8A28F-E321-4ECF-AB5F-4D4D47346DCB}" srcOrd="0" destOrd="0" presId="urn:microsoft.com/office/officeart/2005/8/layout/vList5"/>
    <dgm:cxn modelId="{293CA8D5-5840-43DD-914C-66DD9EB6B453}" type="presOf" srcId="{A7587FE6-A3D6-4819-891F-22AC1E4958FC}" destId="{1C404B3B-F1A5-4930-AA2B-2F4A001D1FCA}" srcOrd="0" destOrd="0" presId="urn:microsoft.com/office/officeart/2005/8/layout/vList5"/>
    <dgm:cxn modelId="{03C8CD99-6EC0-4F97-A51E-4C91DDD1B44F}" srcId="{5FA71F4B-2346-4D37-8287-305875E2CDF8}" destId="{A7587FE6-A3D6-4819-891F-22AC1E4958FC}" srcOrd="1" destOrd="0" parTransId="{B15CD792-4F09-4124-8C90-7CA3993A38CF}" sibTransId="{0027DF7E-DAEC-49C1-A01B-FF77C578A2E2}"/>
    <dgm:cxn modelId="{997EA193-DB4B-453D-98E3-A33D9DE9CFEB}" type="presOf" srcId="{5D66FE8B-88DD-420D-AD8F-58B0FF85EA8A}" destId="{81BEC5BF-1707-458D-9AA8-27172FF3457C}" srcOrd="0" destOrd="0" presId="urn:microsoft.com/office/officeart/2005/8/layout/vList5"/>
    <dgm:cxn modelId="{2909B792-3A96-4020-9333-3A9FB4B7984B}" srcId="{5FA71F4B-2346-4D37-8287-305875E2CDF8}" destId="{5D66FE8B-88DD-420D-AD8F-58B0FF85EA8A}" srcOrd="0" destOrd="0" parTransId="{DD050905-CAE6-48FB-AF45-6C6BED09593E}" sibTransId="{DB788193-FE5D-4416-90FB-481EAF9849AC}"/>
    <dgm:cxn modelId="{B140316F-6779-46A1-8346-9B547EB54DCA}" srcId="{5FA71F4B-2346-4D37-8287-305875E2CDF8}" destId="{BD74F33C-BD42-4FFA-AAFB-3A6851CB020F}" srcOrd="3" destOrd="0" parTransId="{265B6FCC-9F33-4641-B3EC-DB2E955567CE}" sibTransId="{6CE06FE6-594C-49F9-A3F1-9C4ED4746A19}"/>
    <dgm:cxn modelId="{C98D90B7-B361-4801-B95C-604BC668A57D}" srcId="{5FA71F4B-2346-4D37-8287-305875E2CDF8}" destId="{E7B584A3-277E-464C-9498-D55EDEC17645}" srcOrd="2" destOrd="0" parTransId="{A854EFAC-BA36-459E-9371-F595D35A0EE7}" sibTransId="{AC0A4F48-5214-410A-91CD-0618246E21D8}"/>
    <dgm:cxn modelId="{C34D0CB0-4DE2-4AFA-ABDA-7F0970467513}" type="presParOf" srcId="{23A8A28F-E321-4ECF-AB5F-4D4D47346DCB}" destId="{82CB079C-8FA7-4C82-9CEE-ADC946128DF5}" srcOrd="0" destOrd="0" presId="urn:microsoft.com/office/officeart/2005/8/layout/vList5"/>
    <dgm:cxn modelId="{6B4732D0-3C06-4BCE-B3D8-EB82C50F0E9A}" type="presParOf" srcId="{82CB079C-8FA7-4C82-9CEE-ADC946128DF5}" destId="{81BEC5BF-1707-458D-9AA8-27172FF3457C}" srcOrd="0" destOrd="0" presId="urn:microsoft.com/office/officeart/2005/8/layout/vList5"/>
    <dgm:cxn modelId="{55C1D7AB-D6EA-46E2-8E0F-7BDB72B860BA}" type="presParOf" srcId="{23A8A28F-E321-4ECF-AB5F-4D4D47346DCB}" destId="{C4D91E78-85E5-4144-B9BF-C5CE8F12B661}" srcOrd="1" destOrd="0" presId="urn:microsoft.com/office/officeart/2005/8/layout/vList5"/>
    <dgm:cxn modelId="{8941DF72-A42D-45A3-A2C8-373FC79D9BF4}" type="presParOf" srcId="{23A8A28F-E321-4ECF-AB5F-4D4D47346DCB}" destId="{8B0846F0-73C5-4EA1-A143-8A894F4167EC}" srcOrd="2" destOrd="0" presId="urn:microsoft.com/office/officeart/2005/8/layout/vList5"/>
    <dgm:cxn modelId="{B8D356BD-5B90-412B-A7FA-EDC4FD5301D1}" type="presParOf" srcId="{8B0846F0-73C5-4EA1-A143-8A894F4167EC}" destId="{1C404B3B-F1A5-4930-AA2B-2F4A001D1FCA}" srcOrd="0" destOrd="0" presId="urn:microsoft.com/office/officeart/2005/8/layout/vList5"/>
    <dgm:cxn modelId="{57B3C58F-2A47-4ACB-B086-6D87E918CFEF}" type="presParOf" srcId="{23A8A28F-E321-4ECF-AB5F-4D4D47346DCB}" destId="{2D79358E-E982-4046-AAB3-E326BC4A339D}" srcOrd="3" destOrd="0" presId="urn:microsoft.com/office/officeart/2005/8/layout/vList5"/>
    <dgm:cxn modelId="{703860F5-677D-49EC-9F84-321573FFD5FE}" type="presParOf" srcId="{23A8A28F-E321-4ECF-AB5F-4D4D47346DCB}" destId="{132CFAFC-C057-40A2-8A21-C0C235D5F3A7}" srcOrd="4" destOrd="0" presId="urn:microsoft.com/office/officeart/2005/8/layout/vList5"/>
    <dgm:cxn modelId="{FB5E8899-E69C-457A-96EE-DB85EC3F7253}" type="presParOf" srcId="{132CFAFC-C057-40A2-8A21-C0C235D5F3A7}" destId="{6A49BF97-2A4A-4BDC-9088-9215B98CF2AD}" srcOrd="0" destOrd="0" presId="urn:microsoft.com/office/officeart/2005/8/layout/vList5"/>
    <dgm:cxn modelId="{CF1903CE-624D-4553-80BF-69F795F90510}" type="presParOf" srcId="{23A8A28F-E321-4ECF-AB5F-4D4D47346DCB}" destId="{140F138B-9CAF-42E4-932B-1DBC1E290CBC}" srcOrd="5" destOrd="0" presId="urn:microsoft.com/office/officeart/2005/8/layout/vList5"/>
    <dgm:cxn modelId="{A017E397-3109-4FB6-82C2-4F892245F689}" type="presParOf" srcId="{23A8A28F-E321-4ECF-AB5F-4D4D47346DCB}" destId="{E51EB7EC-A561-48A5-BC92-C64E83C512A5}" srcOrd="6" destOrd="0" presId="urn:microsoft.com/office/officeart/2005/8/layout/vList5"/>
    <dgm:cxn modelId="{4544E292-F87D-4ABC-B9B2-22D8EB3D7722}" type="presParOf" srcId="{E51EB7EC-A561-48A5-BC92-C64E83C512A5}" destId="{3509F30C-9545-4E7B-8626-3AAE12B8A6F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A71F4B-2346-4D37-8287-305875E2CD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6FE8B-88DD-420D-AD8F-58B0FF85EA8A}">
      <dgm:prSet/>
      <dgm:spPr/>
      <dgm:t>
        <a:bodyPr/>
        <a:lstStyle/>
        <a:p>
          <a:pPr rtl="0"/>
          <a:r>
            <a:rPr lang="ru-RU" dirty="0"/>
            <a:t>Участие учеников Школы в городской экологической акции «Экобомба» по созданию листовки на тему защиты окружающей среды </a:t>
          </a:r>
        </a:p>
      </dgm:t>
    </dgm:pt>
    <dgm:pt modelId="{DD050905-CAE6-48FB-AF45-6C6BED09593E}" type="parTrans" cxnId="{2909B792-3A96-4020-9333-3A9FB4B7984B}">
      <dgm:prSet/>
      <dgm:spPr/>
      <dgm:t>
        <a:bodyPr/>
        <a:lstStyle/>
        <a:p>
          <a:endParaRPr lang="ru-RU"/>
        </a:p>
      </dgm:t>
    </dgm:pt>
    <dgm:pt modelId="{DB788193-FE5D-4416-90FB-481EAF9849AC}" type="sibTrans" cxnId="{2909B792-3A96-4020-9333-3A9FB4B7984B}">
      <dgm:prSet/>
      <dgm:spPr/>
      <dgm:t>
        <a:bodyPr/>
        <a:lstStyle/>
        <a:p>
          <a:endParaRPr lang="ru-RU"/>
        </a:p>
      </dgm:t>
    </dgm:pt>
    <dgm:pt modelId="{E7B584A3-277E-464C-9498-D55EDEC17645}">
      <dgm:prSet/>
      <dgm:spPr/>
      <dgm:t>
        <a:bodyPr/>
        <a:lstStyle/>
        <a:p>
          <a:pPr rtl="0"/>
          <a:r>
            <a:rPr lang="ru-RU" dirty="0"/>
            <a:t>11 июня состоялся Семейный благотворительный праздник «Помоги пушистому другу» в рамках завершения первого семетра Школы</a:t>
          </a:r>
        </a:p>
      </dgm:t>
    </dgm:pt>
    <dgm:pt modelId="{A854EFAC-BA36-459E-9371-F595D35A0EE7}" type="parTrans" cxnId="{C98D90B7-B361-4801-B95C-604BC668A57D}">
      <dgm:prSet/>
      <dgm:spPr/>
      <dgm:t>
        <a:bodyPr/>
        <a:lstStyle/>
        <a:p>
          <a:endParaRPr lang="ru-RU"/>
        </a:p>
      </dgm:t>
    </dgm:pt>
    <dgm:pt modelId="{AC0A4F48-5214-410A-91CD-0618246E21D8}" type="sibTrans" cxnId="{C98D90B7-B361-4801-B95C-604BC668A57D}">
      <dgm:prSet/>
      <dgm:spPr/>
      <dgm:t>
        <a:bodyPr/>
        <a:lstStyle/>
        <a:p>
          <a:endParaRPr lang="ru-RU"/>
        </a:p>
      </dgm:t>
    </dgm:pt>
    <dgm:pt modelId="{BD74F33C-BD42-4FFA-AAFB-3A6851CB020F}">
      <dgm:prSet/>
      <dgm:spPr/>
      <dgm:t>
        <a:bodyPr/>
        <a:lstStyle/>
        <a:p>
          <a:pPr rtl="0"/>
          <a:r>
            <a:rPr lang="ru-RU" dirty="0"/>
            <a:t>Написание стенгазеты, других примеров социальной печатной рекламы на тему бездомных животных</a:t>
          </a:r>
        </a:p>
      </dgm:t>
    </dgm:pt>
    <dgm:pt modelId="{265B6FCC-9F33-4641-B3EC-DB2E955567CE}" type="parTrans" cxnId="{B140316F-6779-46A1-8346-9B547EB54DCA}">
      <dgm:prSet/>
      <dgm:spPr/>
      <dgm:t>
        <a:bodyPr/>
        <a:lstStyle/>
        <a:p>
          <a:endParaRPr lang="ru-RU"/>
        </a:p>
      </dgm:t>
    </dgm:pt>
    <dgm:pt modelId="{6CE06FE6-594C-49F9-A3F1-9C4ED4746A19}" type="sibTrans" cxnId="{B140316F-6779-46A1-8346-9B547EB54DCA}">
      <dgm:prSet/>
      <dgm:spPr/>
      <dgm:t>
        <a:bodyPr/>
        <a:lstStyle/>
        <a:p>
          <a:endParaRPr lang="ru-RU"/>
        </a:p>
      </dgm:t>
    </dgm:pt>
    <dgm:pt modelId="{A7587FE6-A3D6-4819-891F-22AC1E4958FC}">
      <dgm:prSet/>
      <dgm:spPr/>
      <dgm:t>
        <a:bodyPr/>
        <a:lstStyle/>
        <a:p>
          <a:pPr rtl="0"/>
          <a:r>
            <a:rPr lang="ru-RU" dirty="0"/>
            <a:t>Сбор кормов для приютов бездомных животных в рамках учениками Школы</a:t>
          </a:r>
        </a:p>
      </dgm:t>
    </dgm:pt>
    <dgm:pt modelId="{B15CD792-4F09-4124-8C90-7CA3993A38CF}" type="parTrans" cxnId="{03C8CD99-6EC0-4F97-A51E-4C91DDD1B44F}">
      <dgm:prSet/>
      <dgm:spPr/>
      <dgm:t>
        <a:bodyPr/>
        <a:lstStyle/>
        <a:p>
          <a:endParaRPr lang="de-DE"/>
        </a:p>
      </dgm:t>
    </dgm:pt>
    <dgm:pt modelId="{0027DF7E-DAEC-49C1-A01B-FF77C578A2E2}" type="sibTrans" cxnId="{03C8CD99-6EC0-4F97-A51E-4C91DDD1B44F}">
      <dgm:prSet/>
      <dgm:spPr/>
      <dgm:t>
        <a:bodyPr/>
        <a:lstStyle/>
        <a:p>
          <a:endParaRPr lang="de-DE"/>
        </a:p>
      </dgm:t>
    </dgm:pt>
    <dgm:pt modelId="{23A8A28F-E321-4ECF-AB5F-4D4D47346DCB}" type="pres">
      <dgm:prSet presAssocID="{5FA71F4B-2346-4D37-8287-305875E2CD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B079C-8FA7-4C82-9CEE-ADC946128DF5}" type="pres">
      <dgm:prSet presAssocID="{5D66FE8B-88DD-420D-AD8F-58B0FF85EA8A}" presName="linNode" presStyleCnt="0"/>
      <dgm:spPr/>
    </dgm:pt>
    <dgm:pt modelId="{81BEC5BF-1707-458D-9AA8-27172FF3457C}" type="pres">
      <dgm:prSet presAssocID="{5D66FE8B-88DD-420D-AD8F-58B0FF85EA8A}" presName="parentText" presStyleLbl="node1" presStyleIdx="0" presStyleCnt="4" custScaleX="277778" custScaleY="86757" custLinFactNeighborX="-2708" custLinFactNeighborY="5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91E78-85E5-4144-B9BF-C5CE8F12B661}" type="pres">
      <dgm:prSet presAssocID="{DB788193-FE5D-4416-90FB-481EAF9849AC}" presName="sp" presStyleCnt="0"/>
      <dgm:spPr/>
    </dgm:pt>
    <dgm:pt modelId="{8B0846F0-73C5-4EA1-A143-8A894F4167EC}" type="pres">
      <dgm:prSet presAssocID="{A7587FE6-A3D6-4819-891F-22AC1E4958FC}" presName="linNode" presStyleCnt="0"/>
      <dgm:spPr/>
    </dgm:pt>
    <dgm:pt modelId="{1C404B3B-F1A5-4930-AA2B-2F4A001D1FCA}" type="pres">
      <dgm:prSet presAssocID="{A7587FE6-A3D6-4819-891F-22AC1E4958FC}" presName="parentText" presStyleLbl="node1" presStyleIdx="1" presStyleCnt="4" custScaleX="277778" custLinFactNeighborX="-1506" custLinFactNeighborY="1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9358E-E982-4046-AAB3-E326BC4A339D}" type="pres">
      <dgm:prSet presAssocID="{0027DF7E-DAEC-49C1-A01B-FF77C578A2E2}" presName="sp" presStyleCnt="0"/>
      <dgm:spPr/>
    </dgm:pt>
    <dgm:pt modelId="{132CFAFC-C057-40A2-8A21-C0C235D5F3A7}" type="pres">
      <dgm:prSet presAssocID="{E7B584A3-277E-464C-9498-D55EDEC17645}" presName="linNode" presStyleCnt="0"/>
      <dgm:spPr/>
    </dgm:pt>
    <dgm:pt modelId="{6A49BF97-2A4A-4BDC-9088-9215B98CF2AD}" type="pres">
      <dgm:prSet presAssocID="{E7B584A3-277E-464C-9498-D55EDEC17645}" presName="parentText" presStyleLbl="node1" presStyleIdx="2" presStyleCnt="4" custScaleX="277778" custLinFactNeighborX="-1506" custLinFactNeighborY="1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F138B-9CAF-42E4-932B-1DBC1E290CBC}" type="pres">
      <dgm:prSet presAssocID="{AC0A4F48-5214-410A-91CD-0618246E21D8}" presName="sp" presStyleCnt="0"/>
      <dgm:spPr/>
    </dgm:pt>
    <dgm:pt modelId="{E51EB7EC-A561-48A5-BC92-C64E83C512A5}" type="pres">
      <dgm:prSet presAssocID="{BD74F33C-BD42-4FFA-AAFB-3A6851CB020F}" presName="linNode" presStyleCnt="0"/>
      <dgm:spPr/>
    </dgm:pt>
    <dgm:pt modelId="{3509F30C-9545-4E7B-8626-3AAE12B8A6F0}" type="pres">
      <dgm:prSet presAssocID="{BD74F33C-BD42-4FFA-AAFB-3A6851CB020F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87D5C-830E-4B06-AD64-429A63AEF8BC}" type="presOf" srcId="{BD74F33C-BD42-4FFA-AAFB-3A6851CB020F}" destId="{3509F30C-9545-4E7B-8626-3AAE12B8A6F0}" srcOrd="0" destOrd="0" presId="urn:microsoft.com/office/officeart/2005/8/layout/vList5"/>
    <dgm:cxn modelId="{4AB42BD4-9FD9-443D-BD4C-034A86AD7B12}" type="presOf" srcId="{E7B584A3-277E-464C-9498-D55EDEC17645}" destId="{6A49BF97-2A4A-4BDC-9088-9215B98CF2AD}" srcOrd="0" destOrd="0" presId="urn:microsoft.com/office/officeart/2005/8/layout/vList5"/>
    <dgm:cxn modelId="{E937FFAF-A47A-4368-B0C4-CE6BC675A1B0}" type="presOf" srcId="{5FA71F4B-2346-4D37-8287-305875E2CDF8}" destId="{23A8A28F-E321-4ECF-AB5F-4D4D47346DCB}" srcOrd="0" destOrd="0" presId="urn:microsoft.com/office/officeart/2005/8/layout/vList5"/>
    <dgm:cxn modelId="{293CA8D5-5840-43DD-914C-66DD9EB6B453}" type="presOf" srcId="{A7587FE6-A3D6-4819-891F-22AC1E4958FC}" destId="{1C404B3B-F1A5-4930-AA2B-2F4A001D1FCA}" srcOrd="0" destOrd="0" presId="urn:microsoft.com/office/officeart/2005/8/layout/vList5"/>
    <dgm:cxn modelId="{03C8CD99-6EC0-4F97-A51E-4C91DDD1B44F}" srcId="{5FA71F4B-2346-4D37-8287-305875E2CDF8}" destId="{A7587FE6-A3D6-4819-891F-22AC1E4958FC}" srcOrd="1" destOrd="0" parTransId="{B15CD792-4F09-4124-8C90-7CA3993A38CF}" sibTransId="{0027DF7E-DAEC-49C1-A01B-FF77C578A2E2}"/>
    <dgm:cxn modelId="{997EA193-DB4B-453D-98E3-A33D9DE9CFEB}" type="presOf" srcId="{5D66FE8B-88DD-420D-AD8F-58B0FF85EA8A}" destId="{81BEC5BF-1707-458D-9AA8-27172FF3457C}" srcOrd="0" destOrd="0" presId="urn:microsoft.com/office/officeart/2005/8/layout/vList5"/>
    <dgm:cxn modelId="{2909B792-3A96-4020-9333-3A9FB4B7984B}" srcId="{5FA71F4B-2346-4D37-8287-305875E2CDF8}" destId="{5D66FE8B-88DD-420D-AD8F-58B0FF85EA8A}" srcOrd="0" destOrd="0" parTransId="{DD050905-CAE6-48FB-AF45-6C6BED09593E}" sibTransId="{DB788193-FE5D-4416-90FB-481EAF9849AC}"/>
    <dgm:cxn modelId="{B140316F-6779-46A1-8346-9B547EB54DCA}" srcId="{5FA71F4B-2346-4D37-8287-305875E2CDF8}" destId="{BD74F33C-BD42-4FFA-AAFB-3A6851CB020F}" srcOrd="3" destOrd="0" parTransId="{265B6FCC-9F33-4641-B3EC-DB2E955567CE}" sibTransId="{6CE06FE6-594C-49F9-A3F1-9C4ED4746A19}"/>
    <dgm:cxn modelId="{C98D90B7-B361-4801-B95C-604BC668A57D}" srcId="{5FA71F4B-2346-4D37-8287-305875E2CDF8}" destId="{E7B584A3-277E-464C-9498-D55EDEC17645}" srcOrd="2" destOrd="0" parTransId="{A854EFAC-BA36-459E-9371-F595D35A0EE7}" sibTransId="{AC0A4F48-5214-410A-91CD-0618246E21D8}"/>
    <dgm:cxn modelId="{C34D0CB0-4DE2-4AFA-ABDA-7F0970467513}" type="presParOf" srcId="{23A8A28F-E321-4ECF-AB5F-4D4D47346DCB}" destId="{82CB079C-8FA7-4C82-9CEE-ADC946128DF5}" srcOrd="0" destOrd="0" presId="urn:microsoft.com/office/officeart/2005/8/layout/vList5"/>
    <dgm:cxn modelId="{6B4732D0-3C06-4BCE-B3D8-EB82C50F0E9A}" type="presParOf" srcId="{82CB079C-8FA7-4C82-9CEE-ADC946128DF5}" destId="{81BEC5BF-1707-458D-9AA8-27172FF3457C}" srcOrd="0" destOrd="0" presId="urn:microsoft.com/office/officeart/2005/8/layout/vList5"/>
    <dgm:cxn modelId="{55C1D7AB-D6EA-46E2-8E0F-7BDB72B860BA}" type="presParOf" srcId="{23A8A28F-E321-4ECF-AB5F-4D4D47346DCB}" destId="{C4D91E78-85E5-4144-B9BF-C5CE8F12B661}" srcOrd="1" destOrd="0" presId="urn:microsoft.com/office/officeart/2005/8/layout/vList5"/>
    <dgm:cxn modelId="{8941DF72-A42D-45A3-A2C8-373FC79D9BF4}" type="presParOf" srcId="{23A8A28F-E321-4ECF-AB5F-4D4D47346DCB}" destId="{8B0846F0-73C5-4EA1-A143-8A894F4167EC}" srcOrd="2" destOrd="0" presId="urn:microsoft.com/office/officeart/2005/8/layout/vList5"/>
    <dgm:cxn modelId="{B8D356BD-5B90-412B-A7FA-EDC4FD5301D1}" type="presParOf" srcId="{8B0846F0-73C5-4EA1-A143-8A894F4167EC}" destId="{1C404B3B-F1A5-4930-AA2B-2F4A001D1FCA}" srcOrd="0" destOrd="0" presId="urn:microsoft.com/office/officeart/2005/8/layout/vList5"/>
    <dgm:cxn modelId="{57B3C58F-2A47-4ACB-B086-6D87E918CFEF}" type="presParOf" srcId="{23A8A28F-E321-4ECF-AB5F-4D4D47346DCB}" destId="{2D79358E-E982-4046-AAB3-E326BC4A339D}" srcOrd="3" destOrd="0" presId="urn:microsoft.com/office/officeart/2005/8/layout/vList5"/>
    <dgm:cxn modelId="{703860F5-677D-49EC-9F84-321573FFD5FE}" type="presParOf" srcId="{23A8A28F-E321-4ECF-AB5F-4D4D47346DCB}" destId="{132CFAFC-C057-40A2-8A21-C0C235D5F3A7}" srcOrd="4" destOrd="0" presId="urn:microsoft.com/office/officeart/2005/8/layout/vList5"/>
    <dgm:cxn modelId="{FB5E8899-E69C-457A-96EE-DB85EC3F7253}" type="presParOf" srcId="{132CFAFC-C057-40A2-8A21-C0C235D5F3A7}" destId="{6A49BF97-2A4A-4BDC-9088-9215B98CF2AD}" srcOrd="0" destOrd="0" presId="urn:microsoft.com/office/officeart/2005/8/layout/vList5"/>
    <dgm:cxn modelId="{CF1903CE-624D-4553-80BF-69F795F90510}" type="presParOf" srcId="{23A8A28F-E321-4ECF-AB5F-4D4D47346DCB}" destId="{140F138B-9CAF-42E4-932B-1DBC1E290CBC}" srcOrd="5" destOrd="0" presId="urn:microsoft.com/office/officeart/2005/8/layout/vList5"/>
    <dgm:cxn modelId="{A017E397-3109-4FB6-82C2-4F892245F689}" type="presParOf" srcId="{23A8A28F-E321-4ECF-AB5F-4D4D47346DCB}" destId="{E51EB7EC-A561-48A5-BC92-C64E83C512A5}" srcOrd="6" destOrd="0" presId="urn:microsoft.com/office/officeart/2005/8/layout/vList5"/>
    <dgm:cxn modelId="{4544E292-F87D-4ABC-B9B2-22D8EB3D7722}" type="presParOf" srcId="{E51EB7EC-A561-48A5-BC92-C64E83C512A5}" destId="{3509F30C-9545-4E7B-8626-3AAE12B8A6F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2DD2E4-7D88-48F0-A182-23736D1478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CFE68C-9932-43AA-8C5E-C3994A7F3A30}">
      <dgm:prSet phldrT="[Text]"/>
      <dgm:spPr/>
      <dgm:t>
        <a:bodyPr/>
        <a:lstStyle/>
        <a:p>
          <a:r>
            <a:rPr lang="ru-RU" dirty="0"/>
            <a:t>Функционирование Школы на постоянной основе</a:t>
          </a:r>
          <a:endParaRPr lang="de-DE" dirty="0"/>
        </a:p>
      </dgm:t>
    </dgm:pt>
    <dgm:pt modelId="{27D9DF1E-9CE2-4793-BBB8-D29BE60E6014}" type="parTrans" cxnId="{07BE2F94-A11B-4227-A268-664CAFC0F03D}">
      <dgm:prSet/>
      <dgm:spPr/>
      <dgm:t>
        <a:bodyPr/>
        <a:lstStyle/>
        <a:p>
          <a:endParaRPr lang="de-DE"/>
        </a:p>
      </dgm:t>
    </dgm:pt>
    <dgm:pt modelId="{A020D7D5-788B-4214-90BA-A7718C2CC133}" type="sibTrans" cxnId="{07BE2F94-A11B-4227-A268-664CAFC0F03D}">
      <dgm:prSet/>
      <dgm:spPr/>
      <dgm:t>
        <a:bodyPr/>
        <a:lstStyle/>
        <a:p>
          <a:endParaRPr lang="de-DE"/>
        </a:p>
      </dgm:t>
    </dgm:pt>
    <dgm:pt modelId="{A707F69F-387E-4A37-B74D-31B1FCE40B52}">
      <dgm:prSet phldrT="[Text]"/>
      <dgm:spPr/>
      <dgm:t>
        <a:bodyPr/>
        <a:lstStyle/>
        <a:p>
          <a:r>
            <a:rPr lang="ru-RU" dirty="0"/>
            <a:t>Расширение географии Школы</a:t>
          </a:r>
          <a:endParaRPr lang="de-DE" dirty="0"/>
        </a:p>
      </dgm:t>
    </dgm:pt>
    <dgm:pt modelId="{4ED91F16-498C-4440-BBAD-9EFA68BB8788}" type="parTrans" cxnId="{48B63C1A-F1FF-4919-86D2-517CA1395A74}">
      <dgm:prSet/>
      <dgm:spPr/>
      <dgm:t>
        <a:bodyPr/>
        <a:lstStyle/>
        <a:p>
          <a:endParaRPr lang="de-DE"/>
        </a:p>
      </dgm:t>
    </dgm:pt>
    <dgm:pt modelId="{42572C4B-CBCE-4DC9-84B7-BE32754469C9}" type="sibTrans" cxnId="{48B63C1A-F1FF-4919-86D2-517CA1395A74}">
      <dgm:prSet/>
      <dgm:spPr/>
      <dgm:t>
        <a:bodyPr/>
        <a:lstStyle/>
        <a:p>
          <a:endParaRPr lang="de-DE"/>
        </a:p>
      </dgm:t>
    </dgm:pt>
    <dgm:pt modelId="{FDA95CF9-A050-41DD-8825-F0C3EEBBFFC9}">
      <dgm:prSet phldrT="[Text]"/>
      <dgm:spPr/>
      <dgm:t>
        <a:bodyPr/>
        <a:lstStyle/>
        <a:p>
          <a:r>
            <a:rPr lang="ru-RU" dirty="0"/>
            <a:t>Проведение дистанционных он-лайн занятий </a:t>
          </a:r>
          <a:endParaRPr lang="de-DE" dirty="0"/>
        </a:p>
      </dgm:t>
    </dgm:pt>
    <dgm:pt modelId="{53B238DA-58E1-4D8E-BDBC-68138A43234D}" type="parTrans" cxnId="{72BDBF45-4C44-4333-8C89-249B1FDD4BFE}">
      <dgm:prSet/>
      <dgm:spPr/>
      <dgm:t>
        <a:bodyPr/>
        <a:lstStyle/>
        <a:p>
          <a:endParaRPr lang="de-DE"/>
        </a:p>
      </dgm:t>
    </dgm:pt>
    <dgm:pt modelId="{8C0EBB3C-E36C-4CA4-9104-185FE74DDB14}" type="sibTrans" cxnId="{72BDBF45-4C44-4333-8C89-249B1FDD4BFE}">
      <dgm:prSet/>
      <dgm:spPr/>
      <dgm:t>
        <a:bodyPr/>
        <a:lstStyle/>
        <a:p>
          <a:endParaRPr lang="de-DE"/>
        </a:p>
      </dgm:t>
    </dgm:pt>
    <dgm:pt modelId="{8C6CA51B-D776-4E43-8720-9FCF9FA04E02}">
      <dgm:prSet phldrT="[Text]"/>
      <dgm:spPr/>
      <dgm:t>
        <a:bodyPr/>
        <a:lstStyle/>
        <a:p>
          <a:r>
            <a:rPr lang="ru-RU" dirty="0"/>
            <a:t>Привлечение иностранных специалистов и экспертов </a:t>
          </a:r>
          <a:endParaRPr lang="de-DE" dirty="0"/>
        </a:p>
      </dgm:t>
    </dgm:pt>
    <dgm:pt modelId="{9F499995-4BB3-4114-B09A-82CBF65343AE}" type="parTrans" cxnId="{00596023-F37C-499E-92B9-72D9946A8CE2}">
      <dgm:prSet/>
      <dgm:spPr/>
      <dgm:t>
        <a:bodyPr/>
        <a:lstStyle/>
        <a:p>
          <a:endParaRPr lang="de-DE"/>
        </a:p>
      </dgm:t>
    </dgm:pt>
    <dgm:pt modelId="{AC2E9078-48A2-45C8-84EF-439B32B2236F}" type="sibTrans" cxnId="{00596023-F37C-499E-92B9-72D9946A8CE2}">
      <dgm:prSet/>
      <dgm:spPr/>
      <dgm:t>
        <a:bodyPr/>
        <a:lstStyle/>
        <a:p>
          <a:endParaRPr lang="de-DE"/>
        </a:p>
      </dgm:t>
    </dgm:pt>
    <dgm:pt modelId="{7C490461-F797-4487-BCF5-D645646BE985}">
      <dgm:prSet phldrT="[Text]"/>
      <dgm:spPr/>
      <dgm:t>
        <a:bodyPr/>
        <a:lstStyle/>
        <a:p>
          <a:r>
            <a:rPr lang="ru-RU" dirty="0"/>
            <a:t>Расширение образовательной программы -практической части</a:t>
          </a:r>
          <a:endParaRPr lang="de-DE" dirty="0"/>
        </a:p>
      </dgm:t>
    </dgm:pt>
    <dgm:pt modelId="{6B2B6FF2-9A8D-4005-AAE4-6EBBF672F987}" type="parTrans" cxnId="{543E021D-F6CD-4ECF-9F23-5EB03BEA1A2B}">
      <dgm:prSet/>
      <dgm:spPr/>
      <dgm:t>
        <a:bodyPr/>
        <a:lstStyle/>
        <a:p>
          <a:endParaRPr lang="de-DE"/>
        </a:p>
      </dgm:t>
    </dgm:pt>
    <dgm:pt modelId="{65531D79-E9A5-4603-AED0-5F2694E8343C}" type="sibTrans" cxnId="{543E021D-F6CD-4ECF-9F23-5EB03BEA1A2B}">
      <dgm:prSet/>
      <dgm:spPr/>
      <dgm:t>
        <a:bodyPr/>
        <a:lstStyle/>
        <a:p>
          <a:endParaRPr lang="de-DE"/>
        </a:p>
      </dgm:t>
    </dgm:pt>
    <dgm:pt modelId="{5F3DC282-9DE3-4AF8-B02B-13666F78236F}">
      <dgm:prSet phldrT="[Text]"/>
      <dgm:spPr/>
      <dgm:t>
        <a:bodyPr/>
        <a:lstStyle/>
        <a:p>
          <a:r>
            <a:rPr lang="ru-RU" dirty="0"/>
            <a:t>Проведение </a:t>
          </a:r>
          <a:r>
            <a:rPr lang="ru-RU" dirty="0" smtClean="0"/>
            <a:t>занятий </a:t>
          </a:r>
          <a:r>
            <a:rPr lang="ru-RU" dirty="0"/>
            <a:t>на английском и татарском языках</a:t>
          </a:r>
          <a:endParaRPr lang="de-DE" dirty="0"/>
        </a:p>
      </dgm:t>
    </dgm:pt>
    <dgm:pt modelId="{05688557-DDA5-4F1E-A773-534AB56424B2}" type="parTrans" cxnId="{2BF17581-BAAC-4E80-9475-8DDA71880F8F}">
      <dgm:prSet/>
      <dgm:spPr/>
      <dgm:t>
        <a:bodyPr/>
        <a:lstStyle/>
        <a:p>
          <a:endParaRPr lang="de-DE"/>
        </a:p>
      </dgm:t>
    </dgm:pt>
    <dgm:pt modelId="{29197B18-A17A-4014-B931-C278B6CE1B9E}" type="sibTrans" cxnId="{2BF17581-BAAC-4E80-9475-8DDA71880F8F}">
      <dgm:prSet/>
      <dgm:spPr/>
      <dgm:t>
        <a:bodyPr/>
        <a:lstStyle/>
        <a:p>
          <a:endParaRPr lang="de-DE"/>
        </a:p>
      </dgm:t>
    </dgm:pt>
    <dgm:pt modelId="{73A6F470-21C6-4D4A-A297-646A57BF42C7}">
      <dgm:prSet phldrT="[Text]"/>
      <dgm:spPr/>
      <dgm:t>
        <a:bodyPr/>
        <a:lstStyle/>
        <a:p>
          <a:r>
            <a:rPr lang="ru-RU" dirty="0"/>
            <a:t>Участие учеников - детей с ограниченными возможностями (достигнута договоренность с «РМОО Инклюзивный клуб добровольцев» (Самара )</a:t>
          </a:r>
          <a:endParaRPr lang="de-DE" dirty="0"/>
        </a:p>
      </dgm:t>
    </dgm:pt>
    <dgm:pt modelId="{EDB0EADC-6B78-468C-8DC1-BF5A4B933458}" type="parTrans" cxnId="{9F8DB3A7-255A-40A9-8B19-F2197C5688E2}">
      <dgm:prSet/>
      <dgm:spPr/>
      <dgm:t>
        <a:bodyPr/>
        <a:lstStyle/>
        <a:p>
          <a:endParaRPr lang="de-DE"/>
        </a:p>
      </dgm:t>
    </dgm:pt>
    <dgm:pt modelId="{659480F3-FAA5-4AB7-AF40-0522FF8E1F36}" type="sibTrans" cxnId="{9F8DB3A7-255A-40A9-8B19-F2197C5688E2}">
      <dgm:prSet/>
      <dgm:spPr/>
      <dgm:t>
        <a:bodyPr/>
        <a:lstStyle/>
        <a:p>
          <a:endParaRPr lang="de-DE"/>
        </a:p>
      </dgm:t>
    </dgm:pt>
    <dgm:pt modelId="{FA288A21-0CF9-4BCA-9D2C-AB147894AE9B}">
      <dgm:prSet/>
      <dgm:spPr/>
      <dgm:t>
        <a:bodyPr/>
        <a:lstStyle/>
        <a:p>
          <a:r>
            <a:rPr lang="ru-RU" dirty="0"/>
            <a:t>Создание Детско-юношеской ассоциации зооволонтеров России</a:t>
          </a:r>
        </a:p>
      </dgm:t>
    </dgm:pt>
    <dgm:pt modelId="{A7779C00-DA77-4A8B-A50C-52429F51012D}" type="parTrans" cxnId="{94508A0B-35A3-4EA7-9A13-5470B65B07AF}">
      <dgm:prSet/>
      <dgm:spPr/>
      <dgm:t>
        <a:bodyPr/>
        <a:lstStyle/>
        <a:p>
          <a:endParaRPr lang="de-DE"/>
        </a:p>
      </dgm:t>
    </dgm:pt>
    <dgm:pt modelId="{1F048171-F027-482D-B5AF-FC52DC64EE92}" type="sibTrans" cxnId="{94508A0B-35A3-4EA7-9A13-5470B65B07AF}">
      <dgm:prSet/>
      <dgm:spPr/>
      <dgm:t>
        <a:bodyPr/>
        <a:lstStyle/>
        <a:p>
          <a:endParaRPr lang="de-DE"/>
        </a:p>
      </dgm:t>
    </dgm:pt>
    <dgm:pt modelId="{51AF26CF-0414-4AF3-A85C-D4BEBFD60625}">
      <dgm:prSet/>
      <dgm:spPr/>
      <dgm:t>
        <a:bodyPr/>
        <a:lstStyle/>
        <a:p>
          <a:r>
            <a:rPr lang="ru-RU" dirty="0"/>
            <a:t>Реализация социальных проектов учениками Школы при поддержке партнеров</a:t>
          </a:r>
        </a:p>
      </dgm:t>
    </dgm:pt>
    <dgm:pt modelId="{52E787D4-5DDB-4340-82C5-2C43852751D5}" type="parTrans" cxnId="{1AF84709-BAA1-4BFC-815D-BB7338079744}">
      <dgm:prSet/>
      <dgm:spPr/>
      <dgm:t>
        <a:bodyPr/>
        <a:lstStyle/>
        <a:p>
          <a:endParaRPr lang="de-DE"/>
        </a:p>
      </dgm:t>
    </dgm:pt>
    <dgm:pt modelId="{B7A2129D-3464-458B-8D76-E3C642AF99E1}" type="sibTrans" cxnId="{1AF84709-BAA1-4BFC-815D-BB7338079744}">
      <dgm:prSet/>
      <dgm:spPr/>
      <dgm:t>
        <a:bodyPr/>
        <a:lstStyle/>
        <a:p>
          <a:endParaRPr lang="de-DE"/>
        </a:p>
      </dgm:t>
    </dgm:pt>
    <dgm:pt modelId="{52604EA4-CE73-441B-9D30-F7CFE003A99C}" type="pres">
      <dgm:prSet presAssocID="{232DD2E4-7D88-48F0-A182-23736D1478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C8C6D0-3FEE-4066-B232-F01B5539BA22}" type="pres">
      <dgm:prSet presAssocID="{5BCFE68C-9932-43AA-8C5E-C3994A7F3A3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817C2-A460-41B3-B8A5-29BDA69D8580}" type="pres">
      <dgm:prSet presAssocID="{A020D7D5-788B-4214-90BA-A7718C2CC133}" presName="sibTrans" presStyleCnt="0"/>
      <dgm:spPr/>
    </dgm:pt>
    <dgm:pt modelId="{87CF7117-3FE6-4348-9EBC-E17F8D00510B}" type="pres">
      <dgm:prSet presAssocID="{A707F69F-387E-4A37-B74D-31B1FCE40B5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C7B14-8FD0-4140-9D00-686BBBD05E9C}" type="pres">
      <dgm:prSet presAssocID="{42572C4B-CBCE-4DC9-84B7-BE32754469C9}" presName="sibTrans" presStyleCnt="0"/>
      <dgm:spPr/>
    </dgm:pt>
    <dgm:pt modelId="{ABDCFF4F-5D30-4C82-A6DF-3A36D3BC8CCC}" type="pres">
      <dgm:prSet presAssocID="{FDA95CF9-A050-41DD-8825-F0C3EEBBFFC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687B6-DBDD-4654-86F8-C5A56D9BA4D9}" type="pres">
      <dgm:prSet presAssocID="{8C0EBB3C-E36C-4CA4-9104-185FE74DDB14}" presName="sibTrans" presStyleCnt="0"/>
      <dgm:spPr/>
    </dgm:pt>
    <dgm:pt modelId="{96CCEFC1-4E48-4D6C-86E4-07899D730234}" type="pres">
      <dgm:prSet presAssocID="{8C6CA51B-D776-4E43-8720-9FCF9FA04E0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F94DE-F88D-4E2B-82E0-C540E2125050}" type="pres">
      <dgm:prSet presAssocID="{AC2E9078-48A2-45C8-84EF-439B32B2236F}" presName="sibTrans" presStyleCnt="0"/>
      <dgm:spPr/>
    </dgm:pt>
    <dgm:pt modelId="{BD00968B-19CC-43E8-A7AE-49C433A03CF5}" type="pres">
      <dgm:prSet presAssocID="{7C490461-F797-4487-BCF5-D645646BE98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F71A1-444E-45C4-976A-6A9EF5173752}" type="pres">
      <dgm:prSet presAssocID="{65531D79-E9A5-4603-AED0-5F2694E8343C}" presName="sibTrans" presStyleCnt="0"/>
      <dgm:spPr/>
    </dgm:pt>
    <dgm:pt modelId="{075CE904-3545-4E7E-97F7-80D49012AE3C}" type="pres">
      <dgm:prSet presAssocID="{5F3DC282-9DE3-4AF8-B02B-13666F78236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3811D-743E-4818-898B-AB90FC20D00A}" type="pres">
      <dgm:prSet presAssocID="{29197B18-A17A-4014-B931-C278B6CE1B9E}" presName="sibTrans" presStyleCnt="0"/>
      <dgm:spPr/>
    </dgm:pt>
    <dgm:pt modelId="{8895E280-2AB0-4995-802D-31BE5F70C9D6}" type="pres">
      <dgm:prSet presAssocID="{73A6F470-21C6-4D4A-A297-646A57BF42C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E0BED-AF4B-43CF-AB03-8543284148A4}" type="pres">
      <dgm:prSet presAssocID="{659480F3-FAA5-4AB7-AF40-0522FF8E1F36}" presName="sibTrans" presStyleCnt="0"/>
      <dgm:spPr/>
    </dgm:pt>
    <dgm:pt modelId="{A3D90454-441D-4D8C-9FA2-FDC52C4D841D}" type="pres">
      <dgm:prSet presAssocID="{FA288A21-0CF9-4BCA-9D2C-AB147894AE9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A0B2-5AC6-4E94-8446-7705D2C925FB}" type="pres">
      <dgm:prSet presAssocID="{1F048171-F027-482D-B5AF-FC52DC64EE92}" presName="sibTrans" presStyleCnt="0"/>
      <dgm:spPr/>
    </dgm:pt>
    <dgm:pt modelId="{49091F9F-D0A2-4E63-A78D-63DF97E895A3}" type="pres">
      <dgm:prSet presAssocID="{51AF26CF-0414-4AF3-A85C-D4BEBFD6062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31011-A7D5-42D4-8022-2EF25EDF7904}" type="presOf" srcId="{8C6CA51B-D776-4E43-8720-9FCF9FA04E02}" destId="{96CCEFC1-4E48-4D6C-86E4-07899D730234}" srcOrd="0" destOrd="0" presId="urn:microsoft.com/office/officeart/2005/8/layout/default"/>
    <dgm:cxn modelId="{BC64D50F-1476-41C0-80B2-76BABCD40477}" type="presOf" srcId="{7C490461-F797-4487-BCF5-D645646BE985}" destId="{BD00968B-19CC-43E8-A7AE-49C433A03CF5}" srcOrd="0" destOrd="0" presId="urn:microsoft.com/office/officeart/2005/8/layout/default"/>
    <dgm:cxn modelId="{098FBA65-5300-46D3-AA76-0E8747D82907}" type="presOf" srcId="{232DD2E4-7D88-48F0-A182-23736D1478C8}" destId="{52604EA4-CE73-441B-9D30-F7CFE003A99C}" srcOrd="0" destOrd="0" presId="urn:microsoft.com/office/officeart/2005/8/layout/default"/>
    <dgm:cxn modelId="{48B63C1A-F1FF-4919-86D2-517CA1395A74}" srcId="{232DD2E4-7D88-48F0-A182-23736D1478C8}" destId="{A707F69F-387E-4A37-B74D-31B1FCE40B52}" srcOrd="1" destOrd="0" parTransId="{4ED91F16-498C-4440-BBAD-9EFA68BB8788}" sibTransId="{42572C4B-CBCE-4DC9-84B7-BE32754469C9}"/>
    <dgm:cxn modelId="{9F8DB3A7-255A-40A9-8B19-F2197C5688E2}" srcId="{232DD2E4-7D88-48F0-A182-23736D1478C8}" destId="{73A6F470-21C6-4D4A-A297-646A57BF42C7}" srcOrd="6" destOrd="0" parTransId="{EDB0EADC-6B78-468C-8DC1-BF5A4B933458}" sibTransId="{659480F3-FAA5-4AB7-AF40-0522FF8E1F36}"/>
    <dgm:cxn modelId="{1C6F74B9-92A5-4991-97F5-855323B0BC59}" type="presOf" srcId="{FA288A21-0CF9-4BCA-9D2C-AB147894AE9B}" destId="{A3D90454-441D-4D8C-9FA2-FDC52C4D841D}" srcOrd="0" destOrd="0" presId="urn:microsoft.com/office/officeart/2005/8/layout/default"/>
    <dgm:cxn modelId="{94508A0B-35A3-4EA7-9A13-5470B65B07AF}" srcId="{232DD2E4-7D88-48F0-A182-23736D1478C8}" destId="{FA288A21-0CF9-4BCA-9D2C-AB147894AE9B}" srcOrd="7" destOrd="0" parTransId="{A7779C00-DA77-4A8B-A50C-52429F51012D}" sibTransId="{1F048171-F027-482D-B5AF-FC52DC64EE92}"/>
    <dgm:cxn modelId="{00596023-F37C-499E-92B9-72D9946A8CE2}" srcId="{232DD2E4-7D88-48F0-A182-23736D1478C8}" destId="{8C6CA51B-D776-4E43-8720-9FCF9FA04E02}" srcOrd="3" destOrd="0" parTransId="{9F499995-4BB3-4114-B09A-82CBF65343AE}" sibTransId="{AC2E9078-48A2-45C8-84EF-439B32B2236F}"/>
    <dgm:cxn modelId="{2BF17581-BAAC-4E80-9475-8DDA71880F8F}" srcId="{232DD2E4-7D88-48F0-A182-23736D1478C8}" destId="{5F3DC282-9DE3-4AF8-B02B-13666F78236F}" srcOrd="5" destOrd="0" parTransId="{05688557-DDA5-4F1E-A773-534AB56424B2}" sibTransId="{29197B18-A17A-4014-B931-C278B6CE1B9E}"/>
    <dgm:cxn modelId="{1AF84709-BAA1-4BFC-815D-BB7338079744}" srcId="{232DD2E4-7D88-48F0-A182-23736D1478C8}" destId="{51AF26CF-0414-4AF3-A85C-D4BEBFD60625}" srcOrd="8" destOrd="0" parTransId="{52E787D4-5DDB-4340-82C5-2C43852751D5}" sibTransId="{B7A2129D-3464-458B-8D76-E3C642AF99E1}"/>
    <dgm:cxn modelId="{5C544333-FF7C-41F3-BA7E-4D0862E450DB}" type="presOf" srcId="{51AF26CF-0414-4AF3-A85C-D4BEBFD60625}" destId="{49091F9F-D0A2-4E63-A78D-63DF97E895A3}" srcOrd="0" destOrd="0" presId="urn:microsoft.com/office/officeart/2005/8/layout/default"/>
    <dgm:cxn modelId="{F1E6543E-F8B0-4510-BD43-F3D98706CDCD}" type="presOf" srcId="{5BCFE68C-9932-43AA-8C5E-C3994A7F3A30}" destId="{BEC8C6D0-3FEE-4066-B232-F01B5539BA22}" srcOrd="0" destOrd="0" presId="urn:microsoft.com/office/officeart/2005/8/layout/default"/>
    <dgm:cxn modelId="{543E021D-F6CD-4ECF-9F23-5EB03BEA1A2B}" srcId="{232DD2E4-7D88-48F0-A182-23736D1478C8}" destId="{7C490461-F797-4487-BCF5-D645646BE985}" srcOrd="4" destOrd="0" parTransId="{6B2B6FF2-9A8D-4005-AAE4-6EBBF672F987}" sibTransId="{65531D79-E9A5-4603-AED0-5F2694E8343C}"/>
    <dgm:cxn modelId="{E327A4AA-72A8-4B95-87BF-1830EBCC46BD}" type="presOf" srcId="{73A6F470-21C6-4D4A-A297-646A57BF42C7}" destId="{8895E280-2AB0-4995-802D-31BE5F70C9D6}" srcOrd="0" destOrd="0" presId="urn:microsoft.com/office/officeart/2005/8/layout/default"/>
    <dgm:cxn modelId="{72BDBF45-4C44-4333-8C89-249B1FDD4BFE}" srcId="{232DD2E4-7D88-48F0-A182-23736D1478C8}" destId="{FDA95CF9-A050-41DD-8825-F0C3EEBBFFC9}" srcOrd="2" destOrd="0" parTransId="{53B238DA-58E1-4D8E-BDBC-68138A43234D}" sibTransId="{8C0EBB3C-E36C-4CA4-9104-185FE74DDB14}"/>
    <dgm:cxn modelId="{23BEF908-774E-4086-A5E7-F0C9748B1870}" type="presOf" srcId="{5F3DC282-9DE3-4AF8-B02B-13666F78236F}" destId="{075CE904-3545-4E7E-97F7-80D49012AE3C}" srcOrd="0" destOrd="0" presId="urn:microsoft.com/office/officeart/2005/8/layout/default"/>
    <dgm:cxn modelId="{4E33D146-F935-4AE2-89F2-28F9079DBFCD}" type="presOf" srcId="{FDA95CF9-A050-41DD-8825-F0C3EEBBFFC9}" destId="{ABDCFF4F-5D30-4C82-A6DF-3A36D3BC8CCC}" srcOrd="0" destOrd="0" presId="urn:microsoft.com/office/officeart/2005/8/layout/default"/>
    <dgm:cxn modelId="{07BE2F94-A11B-4227-A268-664CAFC0F03D}" srcId="{232DD2E4-7D88-48F0-A182-23736D1478C8}" destId="{5BCFE68C-9932-43AA-8C5E-C3994A7F3A30}" srcOrd="0" destOrd="0" parTransId="{27D9DF1E-9CE2-4793-BBB8-D29BE60E6014}" sibTransId="{A020D7D5-788B-4214-90BA-A7718C2CC133}"/>
    <dgm:cxn modelId="{890AC838-67FB-4C9D-A30E-B77BB78EC559}" type="presOf" srcId="{A707F69F-387E-4A37-B74D-31B1FCE40B52}" destId="{87CF7117-3FE6-4348-9EBC-E17F8D00510B}" srcOrd="0" destOrd="0" presId="urn:microsoft.com/office/officeart/2005/8/layout/default"/>
    <dgm:cxn modelId="{70349F20-352B-4CAD-98E6-1DDF1E7F90FA}" type="presParOf" srcId="{52604EA4-CE73-441B-9D30-F7CFE003A99C}" destId="{BEC8C6D0-3FEE-4066-B232-F01B5539BA22}" srcOrd="0" destOrd="0" presId="urn:microsoft.com/office/officeart/2005/8/layout/default"/>
    <dgm:cxn modelId="{E4ADFA7B-7C56-4BCA-AEAB-7B30B89D2192}" type="presParOf" srcId="{52604EA4-CE73-441B-9D30-F7CFE003A99C}" destId="{AD1817C2-A460-41B3-B8A5-29BDA69D8580}" srcOrd="1" destOrd="0" presId="urn:microsoft.com/office/officeart/2005/8/layout/default"/>
    <dgm:cxn modelId="{D2DD8191-EDC2-4020-923B-5F3CA48A4B20}" type="presParOf" srcId="{52604EA4-CE73-441B-9D30-F7CFE003A99C}" destId="{87CF7117-3FE6-4348-9EBC-E17F8D00510B}" srcOrd="2" destOrd="0" presId="urn:microsoft.com/office/officeart/2005/8/layout/default"/>
    <dgm:cxn modelId="{6304E55B-0F3A-4740-9DA4-21EA1EC2A612}" type="presParOf" srcId="{52604EA4-CE73-441B-9D30-F7CFE003A99C}" destId="{BADC7B14-8FD0-4140-9D00-686BBBD05E9C}" srcOrd="3" destOrd="0" presId="urn:microsoft.com/office/officeart/2005/8/layout/default"/>
    <dgm:cxn modelId="{1ACC4A32-FC2C-4B5F-BA2D-2D9941C2F9A1}" type="presParOf" srcId="{52604EA4-CE73-441B-9D30-F7CFE003A99C}" destId="{ABDCFF4F-5D30-4C82-A6DF-3A36D3BC8CCC}" srcOrd="4" destOrd="0" presId="urn:microsoft.com/office/officeart/2005/8/layout/default"/>
    <dgm:cxn modelId="{912A9174-D1DF-4227-8F7A-A689318354D0}" type="presParOf" srcId="{52604EA4-CE73-441B-9D30-F7CFE003A99C}" destId="{2C3687B6-DBDD-4654-86F8-C5A56D9BA4D9}" srcOrd="5" destOrd="0" presId="urn:microsoft.com/office/officeart/2005/8/layout/default"/>
    <dgm:cxn modelId="{4C9D3A82-0A49-410A-8673-F277AE743C97}" type="presParOf" srcId="{52604EA4-CE73-441B-9D30-F7CFE003A99C}" destId="{96CCEFC1-4E48-4D6C-86E4-07899D730234}" srcOrd="6" destOrd="0" presId="urn:microsoft.com/office/officeart/2005/8/layout/default"/>
    <dgm:cxn modelId="{3AA4ECFE-66A0-44E7-8F99-BCA0E012F23B}" type="presParOf" srcId="{52604EA4-CE73-441B-9D30-F7CFE003A99C}" destId="{47DF94DE-F88D-4E2B-82E0-C540E2125050}" srcOrd="7" destOrd="0" presId="urn:microsoft.com/office/officeart/2005/8/layout/default"/>
    <dgm:cxn modelId="{AAE7133B-D663-4080-BD5A-94849BA2201E}" type="presParOf" srcId="{52604EA4-CE73-441B-9D30-F7CFE003A99C}" destId="{BD00968B-19CC-43E8-A7AE-49C433A03CF5}" srcOrd="8" destOrd="0" presId="urn:microsoft.com/office/officeart/2005/8/layout/default"/>
    <dgm:cxn modelId="{81FCE3B7-4388-4EFF-8522-715FEBD94FE0}" type="presParOf" srcId="{52604EA4-CE73-441B-9D30-F7CFE003A99C}" destId="{6C1F71A1-444E-45C4-976A-6A9EF5173752}" srcOrd="9" destOrd="0" presId="urn:microsoft.com/office/officeart/2005/8/layout/default"/>
    <dgm:cxn modelId="{A4F5BF16-6798-46BE-95FC-A4E8E25EBF0E}" type="presParOf" srcId="{52604EA4-CE73-441B-9D30-F7CFE003A99C}" destId="{075CE904-3545-4E7E-97F7-80D49012AE3C}" srcOrd="10" destOrd="0" presId="urn:microsoft.com/office/officeart/2005/8/layout/default"/>
    <dgm:cxn modelId="{C31FA3D3-B637-4907-ADDE-9B040EED7416}" type="presParOf" srcId="{52604EA4-CE73-441B-9D30-F7CFE003A99C}" destId="{DB53811D-743E-4818-898B-AB90FC20D00A}" srcOrd="11" destOrd="0" presId="urn:microsoft.com/office/officeart/2005/8/layout/default"/>
    <dgm:cxn modelId="{099157CC-B5C3-4DCE-9113-2A1C1BEC15CA}" type="presParOf" srcId="{52604EA4-CE73-441B-9D30-F7CFE003A99C}" destId="{8895E280-2AB0-4995-802D-31BE5F70C9D6}" srcOrd="12" destOrd="0" presId="urn:microsoft.com/office/officeart/2005/8/layout/default"/>
    <dgm:cxn modelId="{B76FA83D-B2F1-4725-BD20-B667CC688BF4}" type="presParOf" srcId="{52604EA4-CE73-441B-9D30-F7CFE003A99C}" destId="{C42E0BED-AF4B-43CF-AB03-8543284148A4}" srcOrd="13" destOrd="0" presId="urn:microsoft.com/office/officeart/2005/8/layout/default"/>
    <dgm:cxn modelId="{3B7318C9-D217-46AD-8307-0076B543D65D}" type="presParOf" srcId="{52604EA4-CE73-441B-9D30-F7CFE003A99C}" destId="{A3D90454-441D-4D8C-9FA2-FDC52C4D841D}" srcOrd="14" destOrd="0" presId="urn:microsoft.com/office/officeart/2005/8/layout/default"/>
    <dgm:cxn modelId="{D5F433D7-46E0-4B7F-AFAB-ADF1784998A5}" type="presParOf" srcId="{52604EA4-CE73-441B-9D30-F7CFE003A99C}" destId="{4586A0B2-5AC6-4E94-8446-7705D2C925FB}" srcOrd="15" destOrd="0" presId="urn:microsoft.com/office/officeart/2005/8/layout/default"/>
    <dgm:cxn modelId="{F4484333-5902-427B-AAB2-C8599361DB55}" type="presParOf" srcId="{52604EA4-CE73-441B-9D30-F7CFE003A99C}" destId="{49091F9F-D0A2-4E63-A78D-63DF97E895A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6288FF-2B7A-444D-8803-6CD955CDEF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A5B2322-89A6-48E9-812D-1B50A8D95E43}">
      <dgm:prSet phldrT="[Text]" custT="1"/>
      <dgm:spPr/>
      <dgm:t>
        <a:bodyPr/>
        <a:lstStyle/>
        <a:p>
          <a:r>
            <a:rPr lang="ru-RU" sz="1600" dirty="0"/>
            <a:t>Люди: тренера и преподаватели, волонтеры, координаторы</a:t>
          </a:r>
          <a:endParaRPr lang="de-DE" sz="1600" dirty="0"/>
        </a:p>
      </dgm:t>
    </dgm:pt>
    <dgm:pt modelId="{B4F8036C-5414-46DC-A418-6F7214711407}" type="parTrans" cxnId="{16E3EFAE-C34A-42FB-8B31-73135BB75E19}">
      <dgm:prSet/>
      <dgm:spPr/>
      <dgm:t>
        <a:bodyPr/>
        <a:lstStyle/>
        <a:p>
          <a:endParaRPr lang="de-DE"/>
        </a:p>
      </dgm:t>
    </dgm:pt>
    <dgm:pt modelId="{EF5658FD-8132-4497-8749-2D9F1AD76D35}" type="sibTrans" cxnId="{16E3EFAE-C34A-42FB-8B31-73135BB75E19}">
      <dgm:prSet/>
      <dgm:spPr/>
      <dgm:t>
        <a:bodyPr/>
        <a:lstStyle/>
        <a:p>
          <a:endParaRPr lang="de-DE"/>
        </a:p>
      </dgm:t>
    </dgm:pt>
    <dgm:pt modelId="{CBEA02AC-A721-4343-AD87-7F1D40FDFB96}">
      <dgm:prSet phldrT="[Text]"/>
      <dgm:spPr/>
      <dgm:t>
        <a:bodyPr/>
        <a:lstStyle/>
        <a:p>
          <a:r>
            <a:rPr lang="ru-RU" dirty="0"/>
            <a:t>Помещение: для проведения занятий, мероприятий,встреч </a:t>
          </a:r>
          <a:endParaRPr lang="de-DE" dirty="0"/>
        </a:p>
      </dgm:t>
    </dgm:pt>
    <dgm:pt modelId="{EBE6BD0B-5AE0-4065-A26D-3C59C904333E}" type="parTrans" cxnId="{D59223C7-618D-4FD1-ADDC-85AF4981F034}">
      <dgm:prSet/>
      <dgm:spPr/>
      <dgm:t>
        <a:bodyPr/>
        <a:lstStyle/>
        <a:p>
          <a:endParaRPr lang="de-DE"/>
        </a:p>
      </dgm:t>
    </dgm:pt>
    <dgm:pt modelId="{1844ACA8-43FB-41E3-AAE8-148D8E9EDD01}" type="sibTrans" cxnId="{D59223C7-618D-4FD1-ADDC-85AF4981F034}">
      <dgm:prSet/>
      <dgm:spPr/>
      <dgm:t>
        <a:bodyPr/>
        <a:lstStyle/>
        <a:p>
          <a:endParaRPr lang="de-DE"/>
        </a:p>
      </dgm:t>
    </dgm:pt>
    <dgm:pt modelId="{7B0D028E-6A13-4CDD-8E37-8DF505E24E95}">
      <dgm:prSet phldrT="[Text]"/>
      <dgm:spPr/>
      <dgm:t>
        <a:bodyPr/>
        <a:lstStyle/>
        <a:p>
          <a:r>
            <a:rPr lang="ru-RU" dirty="0"/>
            <a:t>Финансовые затраты: печать, продукции, покупка принадлежностей и инвентаря, монтаж, издание книги рассказов, функционирование интернет портала и т.д.</a:t>
          </a:r>
          <a:endParaRPr lang="de-DE" dirty="0"/>
        </a:p>
      </dgm:t>
    </dgm:pt>
    <dgm:pt modelId="{22AB41F1-2D6D-420F-A65D-897BCE89E181}" type="parTrans" cxnId="{C71CB83E-5C3B-434C-98AA-CB3EE0A5285B}">
      <dgm:prSet/>
      <dgm:spPr/>
      <dgm:t>
        <a:bodyPr/>
        <a:lstStyle/>
        <a:p>
          <a:endParaRPr lang="de-DE"/>
        </a:p>
      </dgm:t>
    </dgm:pt>
    <dgm:pt modelId="{338B6CF9-0AE7-4D90-9292-6691286A131E}" type="sibTrans" cxnId="{C71CB83E-5C3B-434C-98AA-CB3EE0A5285B}">
      <dgm:prSet/>
      <dgm:spPr/>
      <dgm:t>
        <a:bodyPr/>
        <a:lstStyle/>
        <a:p>
          <a:endParaRPr lang="de-DE"/>
        </a:p>
      </dgm:t>
    </dgm:pt>
    <dgm:pt modelId="{02A6BFFF-A9D2-4C3D-9685-E26AF94CF7CA}">
      <dgm:prSet phldrT="[Text]"/>
      <dgm:spPr/>
      <dgm:t>
        <a:bodyPr/>
        <a:lstStyle/>
        <a:p>
          <a:r>
            <a:rPr lang="ru-RU" dirty="0"/>
            <a:t>Логистика: помощь в организации выездных мероприятий/занятий, помощь в транспортировке инклюзивных юных зооволонтеров</a:t>
          </a:r>
          <a:endParaRPr lang="de-DE" dirty="0"/>
        </a:p>
      </dgm:t>
    </dgm:pt>
    <dgm:pt modelId="{1A5C3BFA-379F-4898-9DCF-A18C9F8DB201}" type="parTrans" cxnId="{F98AB325-B45B-4263-8DB2-5662CBD109DB}">
      <dgm:prSet/>
      <dgm:spPr/>
      <dgm:t>
        <a:bodyPr/>
        <a:lstStyle/>
        <a:p>
          <a:endParaRPr lang="de-DE"/>
        </a:p>
      </dgm:t>
    </dgm:pt>
    <dgm:pt modelId="{FADCBB59-B355-458C-8386-03CE5531B4D1}" type="sibTrans" cxnId="{F98AB325-B45B-4263-8DB2-5662CBD109DB}">
      <dgm:prSet/>
      <dgm:spPr/>
      <dgm:t>
        <a:bodyPr/>
        <a:lstStyle/>
        <a:p>
          <a:endParaRPr lang="de-DE"/>
        </a:p>
      </dgm:t>
    </dgm:pt>
    <dgm:pt modelId="{237C267B-C04E-470C-90BE-6747BB77DC6A}">
      <dgm:prSet phldrT="[Text]"/>
      <dgm:spPr/>
      <dgm:t>
        <a:bodyPr/>
        <a:lstStyle/>
        <a:p>
          <a:r>
            <a:rPr lang="ru-RU" dirty="0"/>
            <a:t>Информационная поддержка: пиар мероприятий, информационное сопровождение на постоянное основе </a:t>
          </a:r>
          <a:endParaRPr lang="de-DE" dirty="0"/>
        </a:p>
      </dgm:t>
    </dgm:pt>
    <dgm:pt modelId="{A5228BF7-3316-4214-B7B2-EDF36F9A1D85}" type="parTrans" cxnId="{5B347862-560E-4B1B-9AC5-977CF0357FB5}">
      <dgm:prSet/>
      <dgm:spPr/>
      <dgm:t>
        <a:bodyPr/>
        <a:lstStyle/>
        <a:p>
          <a:endParaRPr lang="de-DE"/>
        </a:p>
      </dgm:t>
    </dgm:pt>
    <dgm:pt modelId="{E06BC658-619D-44B5-BDFA-44699761ED7C}" type="sibTrans" cxnId="{5B347862-560E-4B1B-9AC5-977CF0357FB5}">
      <dgm:prSet/>
      <dgm:spPr/>
      <dgm:t>
        <a:bodyPr/>
        <a:lstStyle/>
        <a:p>
          <a:endParaRPr lang="de-DE"/>
        </a:p>
      </dgm:t>
    </dgm:pt>
    <dgm:pt modelId="{16CBFA3F-9D56-4E92-BD13-E255005CDDD0}" type="pres">
      <dgm:prSet presAssocID="{D66288FF-2B7A-444D-8803-6CD955CDE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9A39D-3337-4D08-9376-89A6CD0B60A6}" type="pres">
      <dgm:prSet presAssocID="{8A5B2322-89A6-48E9-812D-1B50A8D95E43}" presName="parentText" presStyleLbl="node1" presStyleIdx="0" presStyleCnt="5" custLinFactY="-23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D8CC-3B79-4DE0-AD97-BC5EADB577ED}" type="pres">
      <dgm:prSet presAssocID="{EF5658FD-8132-4497-8749-2D9F1AD76D35}" presName="spacer" presStyleCnt="0"/>
      <dgm:spPr/>
    </dgm:pt>
    <dgm:pt modelId="{91A26E65-0108-4D52-B75D-65A06B9FD49F}" type="pres">
      <dgm:prSet presAssocID="{CBEA02AC-A721-4343-AD87-7F1D40FDFB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D4AA3-B9EE-406F-BB78-BD3DB3A8F40D}" type="pres">
      <dgm:prSet presAssocID="{1844ACA8-43FB-41E3-AAE8-148D8E9EDD01}" presName="spacer" presStyleCnt="0"/>
      <dgm:spPr/>
    </dgm:pt>
    <dgm:pt modelId="{E6461813-8758-4B0C-B252-2746FB4968A2}" type="pres">
      <dgm:prSet presAssocID="{7B0D028E-6A13-4CDD-8E37-8DF505E24E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9E747-0BD9-4B7C-A799-DFAA806DB290}" type="pres">
      <dgm:prSet presAssocID="{338B6CF9-0AE7-4D90-9292-6691286A131E}" presName="spacer" presStyleCnt="0"/>
      <dgm:spPr/>
    </dgm:pt>
    <dgm:pt modelId="{27F38479-CBAB-4B81-B7CA-2CE310F4A0B8}" type="pres">
      <dgm:prSet presAssocID="{02A6BFFF-A9D2-4C3D-9685-E26AF94CF7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56E7B-D6DD-4DAE-842D-65818300E2DE}" type="pres">
      <dgm:prSet presAssocID="{FADCBB59-B355-458C-8386-03CE5531B4D1}" presName="spacer" presStyleCnt="0"/>
      <dgm:spPr/>
    </dgm:pt>
    <dgm:pt modelId="{8A9CCC4E-AC4A-4F4E-8645-25CB3AB688B3}" type="pres">
      <dgm:prSet presAssocID="{237C267B-C04E-470C-90BE-6747BB77DC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909AE-35D4-422F-AE4E-025EBB64846C}" type="presOf" srcId="{237C267B-C04E-470C-90BE-6747BB77DC6A}" destId="{8A9CCC4E-AC4A-4F4E-8645-25CB3AB688B3}" srcOrd="0" destOrd="0" presId="urn:microsoft.com/office/officeart/2005/8/layout/vList2"/>
    <dgm:cxn modelId="{F98AB325-B45B-4263-8DB2-5662CBD109DB}" srcId="{D66288FF-2B7A-444D-8803-6CD955CDEF12}" destId="{02A6BFFF-A9D2-4C3D-9685-E26AF94CF7CA}" srcOrd="3" destOrd="0" parTransId="{1A5C3BFA-379F-4898-9DCF-A18C9F8DB201}" sibTransId="{FADCBB59-B355-458C-8386-03CE5531B4D1}"/>
    <dgm:cxn modelId="{C71CB83E-5C3B-434C-98AA-CB3EE0A5285B}" srcId="{D66288FF-2B7A-444D-8803-6CD955CDEF12}" destId="{7B0D028E-6A13-4CDD-8E37-8DF505E24E95}" srcOrd="2" destOrd="0" parTransId="{22AB41F1-2D6D-420F-A65D-897BCE89E181}" sibTransId="{338B6CF9-0AE7-4D90-9292-6691286A131E}"/>
    <dgm:cxn modelId="{5B347862-560E-4B1B-9AC5-977CF0357FB5}" srcId="{D66288FF-2B7A-444D-8803-6CD955CDEF12}" destId="{237C267B-C04E-470C-90BE-6747BB77DC6A}" srcOrd="4" destOrd="0" parTransId="{A5228BF7-3316-4214-B7B2-EDF36F9A1D85}" sibTransId="{E06BC658-619D-44B5-BDFA-44699761ED7C}"/>
    <dgm:cxn modelId="{0843F96E-3526-4B33-94F0-8B82A4F51EF8}" type="presOf" srcId="{D66288FF-2B7A-444D-8803-6CD955CDEF12}" destId="{16CBFA3F-9D56-4E92-BD13-E255005CDDD0}" srcOrd="0" destOrd="0" presId="urn:microsoft.com/office/officeart/2005/8/layout/vList2"/>
    <dgm:cxn modelId="{A9AD9483-6F54-4EAD-B931-4ADD324CA565}" type="presOf" srcId="{8A5B2322-89A6-48E9-812D-1B50A8D95E43}" destId="{8979A39D-3337-4D08-9376-89A6CD0B60A6}" srcOrd="0" destOrd="0" presId="urn:microsoft.com/office/officeart/2005/8/layout/vList2"/>
    <dgm:cxn modelId="{88A412A4-FCD3-4E1C-9A91-087FF6332341}" type="presOf" srcId="{02A6BFFF-A9D2-4C3D-9685-E26AF94CF7CA}" destId="{27F38479-CBAB-4B81-B7CA-2CE310F4A0B8}" srcOrd="0" destOrd="0" presId="urn:microsoft.com/office/officeart/2005/8/layout/vList2"/>
    <dgm:cxn modelId="{D59223C7-618D-4FD1-ADDC-85AF4981F034}" srcId="{D66288FF-2B7A-444D-8803-6CD955CDEF12}" destId="{CBEA02AC-A721-4343-AD87-7F1D40FDFB96}" srcOrd="1" destOrd="0" parTransId="{EBE6BD0B-5AE0-4065-A26D-3C59C904333E}" sibTransId="{1844ACA8-43FB-41E3-AAE8-148D8E9EDD01}"/>
    <dgm:cxn modelId="{D9FC8B90-EA1B-48CE-BAE2-DAA536C2F3F8}" type="presOf" srcId="{7B0D028E-6A13-4CDD-8E37-8DF505E24E95}" destId="{E6461813-8758-4B0C-B252-2746FB4968A2}" srcOrd="0" destOrd="0" presId="urn:microsoft.com/office/officeart/2005/8/layout/vList2"/>
    <dgm:cxn modelId="{16E3EFAE-C34A-42FB-8B31-73135BB75E19}" srcId="{D66288FF-2B7A-444D-8803-6CD955CDEF12}" destId="{8A5B2322-89A6-48E9-812D-1B50A8D95E43}" srcOrd="0" destOrd="0" parTransId="{B4F8036C-5414-46DC-A418-6F7214711407}" sibTransId="{EF5658FD-8132-4497-8749-2D9F1AD76D35}"/>
    <dgm:cxn modelId="{2BDDA962-1643-4581-8C16-2F0CE1D994CF}" type="presOf" srcId="{CBEA02AC-A721-4343-AD87-7F1D40FDFB96}" destId="{91A26E65-0108-4D52-B75D-65A06B9FD49F}" srcOrd="0" destOrd="0" presId="urn:microsoft.com/office/officeart/2005/8/layout/vList2"/>
    <dgm:cxn modelId="{1C2CFA83-3930-4009-B655-4D2D493A1742}" type="presParOf" srcId="{16CBFA3F-9D56-4E92-BD13-E255005CDDD0}" destId="{8979A39D-3337-4D08-9376-89A6CD0B60A6}" srcOrd="0" destOrd="0" presId="urn:microsoft.com/office/officeart/2005/8/layout/vList2"/>
    <dgm:cxn modelId="{6EAA2782-25D7-4DF6-99EE-E7DD38447F96}" type="presParOf" srcId="{16CBFA3F-9D56-4E92-BD13-E255005CDDD0}" destId="{7FCDD8CC-3B79-4DE0-AD97-BC5EADB577ED}" srcOrd="1" destOrd="0" presId="urn:microsoft.com/office/officeart/2005/8/layout/vList2"/>
    <dgm:cxn modelId="{D7A499A5-FEBF-44B4-BF2F-61F8BA0F8B6B}" type="presParOf" srcId="{16CBFA3F-9D56-4E92-BD13-E255005CDDD0}" destId="{91A26E65-0108-4D52-B75D-65A06B9FD49F}" srcOrd="2" destOrd="0" presId="urn:microsoft.com/office/officeart/2005/8/layout/vList2"/>
    <dgm:cxn modelId="{7F2A5396-530F-4BC0-B1B4-981414433B11}" type="presParOf" srcId="{16CBFA3F-9D56-4E92-BD13-E255005CDDD0}" destId="{451D4AA3-B9EE-406F-BB78-BD3DB3A8F40D}" srcOrd="3" destOrd="0" presId="urn:microsoft.com/office/officeart/2005/8/layout/vList2"/>
    <dgm:cxn modelId="{A29DEE84-1A17-4DE5-B78E-8B24B49F6259}" type="presParOf" srcId="{16CBFA3F-9D56-4E92-BD13-E255005CDDD0}" destId="{E6461813-8758-4B0C-B252-2746FB4968A2}" srcOrd="4" destOrd="0" presId="urn:microsoft.com/office/officeart/2005/8/layout/vList2"/>
    <dgm:cxn modelId="{3C73107E-F2DA-4A34-BB68-57E5553B82E7}" type="presParOf" srcId="{16CBFA3F-9D56-4E92-BD13-E255005CDDD0}" destId="{E499E747-0BD9-4B7C-A799-DFAA806DB290}" srcOrd="5" destOrd="0" presId="urn:microsoft.com/office/officeart/2005/8/layout/vList2"/>
    <dgm:cxn modelId="{91E571CD-587D-4113-9AD3-8BE090B360CB}" type="presParOf" srcId="{16CBFA3F-9D56-4E92-BD13-E255005CDDD0}" destId="{27F38479-CBAB-4B81-B7CA-2CE310F4A0B8}" srcOrd="6" destOrd="0" presId="urn:microsoft.com/office/officeart/2005/8/layout/vList2"/>
    <dgm:cxn modelId="{DB860BE4-42F9-4BFE-9307-4DA1DDAF87A3}" type="presParOf" srcId="{16CBFA3F-9D56-4E92-BD13-E255005CDDD0}" destId="{68256E7B-D6DD-4DAE-842D-65818300E2DE}" srcOrd="7" destOrd="0" presId="urn:microsoft.com/office/officeart/2005/8/layout/vList2"/>
    <dgm:cxn modelId="{E47068D5-CF1C-4B57-8388-62CE820802AE}" type="presParOf" srcId="{16CBFA3F-9D56-4E92-BD13-E255005CDDD0}" destId="{8A9CCC4E-AC4A-4F4E-8645-25CB3AB688B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65A15-13A7-4527-BC1F-76B563D6FDDB}">
      <dsp:nvSpPr>
        <dsp:cNvPr id="0" name=""/>
        <dsp:cNvSpPr/>
      </dsp:nvSpPr>
      <dsp:spPr>
        <a:xfrm>
          <a:off x="1324" y="776664"/>
          <a:ext cx="2582252" cy="2582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110" tIns="21590" rIns="14211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«Актерское мастерство» </a:t>
          </a:r>
        </a:p>
      </dsp:txBody>
      <dsp:txXfrm>
        <a:off x="379486" y="1154826"/>
        <a:ext cx="1825928" cy="1825928"/>
      </dsp:txXfrm>
    </dsp:sp>
    <dsp:sp modelId="{1D8CB6FA-9F33-4B92-898E-32FB2CB39255}">
      <dsp:nvSpPr>
        <dsp:cNvPr id="0" name=""/>
        <dsp:cNvSpPr/>
      </dsp:nvSpPr>
      <dsp:spPr>
        <a:xfrm>
          <a:off x="2067126" y="776664"/>
          <a:ext cx="2582252" cy="2582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110" tIns="21590" rIns="14211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«Раскрой в себе писателя» </a:t>
          </a:r>
        </a:p>
      </dsp:txBody>
      <dsp:txXfrm>
        <a:off x="2445288" y="1154826"/>
        <a:ext cx="1825928" cy="1825928"/>
      </dsp:txXfrm>
    </dsp:sp>
    <dsp:sp modelId="{52099391-8552-4C0A-8E98-47FD0F3B310B}">
      <dsp:nvSpPr>
        <dsp:cNvPr id="0" name=""/>
        <dsp:cNvSpPr/>
      </dsp:nvSpPr>
      <dsp:spPr>
        <a:xfrm>
          <a:off x="4132928" y="776664"/>
          <a:ext cx="2582252" cy="2582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110" tIns="21590" rIns="14211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"Своими руками для братьев меньших" </a:t>
          </a:r>
          <a:endParaRPr lang="de-DE" sz="1700" kern="1200" dirty="0"/>
        </a:p>
      </dsp:txBody>
      <dsp:txXfrm>
        <a:off x="4511090" y="1154826"/>
        <a:ext cx="1825928" cy="1825928"/>
      </dsp:txXfrm>
    </dsp:sp>
    <dsp:sp modelId="{AB317B9D-B99A-4258-AEF7-DE6284BA8749}">
      <dsp:nvSpPr>
        <dsp:cNvPr id="0" name=""/>
        <dsp:cNvSpPr/>
      </dsp:nvSpPr>
      <dsp:spPr>
        <a:xfrm>
          <a:off x="6198730" y="776664"/>
          <a:ext cx="2582252" cy="2582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110" tIns="21590" rIns="14211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"Рисуй как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Да Винчи" </a:t>
          </a:r>
          <a:endParaRPr lang="de-DE" sz="1700" kern="1200" dirty="0"/>
        </a:p>
      </dsp:txBody>
      <dsp:txXfrm>
        <a:off x="6576892" y="1154826"/>
        <a:ext cx="1825928" cy="1825928"/>
      </dsp:txXfrm>
    </dsp:sp>
    <dsp:sp modelId="{22A0B402-64BF-4ECE-8332-D652F3395329}">
      <dsp:nvSpPr>
        <dsp:cNvPr id="0" name=""/>
        <dsp:cNvSpPr/>
      </dsp:nvSpPr>
      <dsp:spPr>
        <a:xfrm>
          <a:off x="8264532" y="776664"/>
          <a:ext cx="2582252" cy="2582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110" tIns="21590" rIns="14211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Мастер-класс по  видеосъемке животных</a:t>
          </a:r>
          <a:endParaRPr lang="de-DE" sz="1700" kern="1200" dirty="0"/>
        </a:p>
      </dsp:txBody>
      <dsp:txXfrm>
        <a:off x="8642694" y="1154826"/>
        <a:ext cx="1825928" cy="1825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4B341-BC9F-4256-A751-2947F9372FAE}">
      <dsp:nvSpPr>
        <dsp:cNvPr id="0" name=""/>
        <dsp:cNvSpPr/>
      </dsp:nvSpPr>
      <dsp:spPr>
        <a:xfrm>
          <a:off x="2115" y="1063002"/>
          <a:ext cx="2268442" cy="2268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840" tIns="17780" rIns="12484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Просмотр фильмов и мультфильмов о проблеме животных  </a:t>
          </a:r>
          <a:endParaRPr lang="de-DE" sz="1400" kern="1200" dirty="0"/>
        </a:p>
      </dsp:txBody>
      <dsp:txXfrm>
        <a:off x="334321" y="1395208"/>
        <a:ext cx="1604030" cy="1604030"/>
      </dsp:txXfrm>
    </dsp:sp>
    <dsp:sp modelId="{91181A6F-283C-4701-A6CA-84679A180D11}">
      <dsp:nvSpPr>
        <dsp:cNvPr id="0" name=""/>
        <dsp:cNvSpPr/>
      </dsp:nvSpPr>
      <dsp:spPr>
        <a:xfrm>
          <a:off x="1816869" y="1063002"/>
          <a:ext cx="2537955" cy="2268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840" tIns="20320" rIns="1248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Посещение тематических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спектаклей и выставки</a:t>
          </a:r>
          <a:endParaRPr lang="de-DE" sz="1600" kern="1200" dirty="0"/>
        </a:p>
      </dsp:txBody>
      <dsp:txXfrm>
        <a:off x="2188544" y="1395208"/>
        <a:ext cx="1794605" cy="1604030"/>
      </dsp:txXfrm>
    </dsp:sp>
    <dsp:sp modelId="{F4551A7F-5B7D-4A68-A755-372315594BD4}">
      <dsp:nvSpPr>
        <dsp:cNvPr id="0" name=""/>
        <dsp:cNvSpPr/>
      </dsp:nvSpPr>
      <dsp:spPr>
        <a:xfrm>
          <a:off x="3901136" y="1063002"/>
          <a:ext cx="2268442" cy="2268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840" tIns="17780" rIns="12484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Викторина «Самый любознательный волонтер»</a:t>
          </a:r>
          <a:endParaRPr lang="de-DE" sz="1400" kern="1200" dirty="0"/>
        </a:p>
      </dsp:txBody>
      <dsp:txXfrm>
        <a:off x="4233342" y="1395208"/>
        <a:ext cx="1604030" cy="1604030"/>
      </dsp:txXfrm>
    </dsp:sp>
    <dsp:sp modelId="{F4DF3A60-C4A8-4D99-ACAF-5270369AD9C8}">
      <dsp:nvSpPr>
        <dsp:cNvPr id="0" name=""/>
        <dsp:cNvSpPr/>
      </dsp:nvSpPr>
      <dsp:spPr>
        <a:xfrm>
          <a:off x="5715889" y="1098526"/>
          <a:ext cx="2268442" cy="2268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840" tIns="16510" rIns="1248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Брейн-ринг </a:t>
          </a:r>
          <a:endParaRPr lang="de-DE" sz="1300" kern="1200" dirty="0"/>
        </a:p>
      </dsp:txBody>
      <dsp:txXfrm>
        <a:off x="6048095" y="1430732"/>
        <a:ext cx="1604030" cy="1604030"/>
      </dsp:txXfrm>
    </dsp:sp>
    <dsp:sp modelId="{BB0BC58C-E5CE-4DEF-BE28-4A0068655FE1}">
      <dsp:nvSpPr>
        <dsp:cNvPr id="0" name=""/>
        <dsp:cNvSpPr/>
      </dsp:nvSpPr>
      <dsp:spPr>
        <a:xfrm>
          <a:off x="7530643" y="1063002"/>
          <a:ext cx="2268442" cy="2268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840" tIns="16510" rIns="12484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Конференции, круглые столы при участии экспертов</a:t>
          </a:r>
          <a:endParaRPr lang="de-DE" sz="1300" kern="1200" dirty="0"/>
        </a:p>
      </dsp:txBody>
      <dsp:txXfrm>
        <a:off x="7862849" y="1395208"/>
        <a:ext cx="1604030" cy="1604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EC5BF-1707-458D-9AA8-27172FF3457C}">
      <dsp:nvSpPr>
        <dsp:cNvPr id="0" name=""/>
        <dsp:cNvSpPr/>
      </dsp:nvSpPr>
      <dsp:spPr>
        <a:xfrm>
          <a:off x="0" y="71468"/>
          <a:ext cx="7803987" cy="105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Обучение прошли 60 учеников разных возрастов (учащиеся  2-8 классов) из трех среднеобразовательных учреждений г.Казани</a:t>
          </a:r>
        </a:p>
      </dsp:txBody>
      <dsp:txXfrm>
        <a:off x="51653" y="123121"/>
        <a:ext cx="7700681" cy="954806"/>
      </dsp:txXfrm>
    </dsp:sp>
    <dsp:sp modelId="{1C404B3B-F1A5-4930-AA2B-2F4A001D1FCA}">
      <dsp:nvSpPr>
        <dsp:cNvPr id="0" name=""/>
        <dsp:cNvSpPr/>
      </dsp:nvSpPr>
      <dsp:spPr>
        <a:xfrm>
          <a:off x="0" y="1138459"/>
          <a:ext cx="7803987" cy="121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Всего было проведено 15 занятий, в том числе привлеченными специалистами (ветеринар, режиссер, фотограф, мастер рукоделия)</a:t>
          </a:r>
        </a:p>
      </dsp:txBody>
      <dsp:txXfrm>
        <a:off x="59537" y="1197996"/>
        <a:ext cx="7684913" cy="1100553"/>
      </dsp:txXfrm>
    </dsp:sp>
    <dsp:sp modelId="{6A49BF97-2A4A-4BDC-9088-9215B98CF2AD}">
      <dsp:nvSpPr>
        <dsp:cNvPr id="0" name=""/>
        <dsp:cNvSpPr/>
      </dsp:nvSpPr>
      <dsp:spPr>
        <a:xfrm>
          <a:off x="0" y="2419068"/>
          <a:ext cx="7803987" cy="121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17 рисунков было нарисовано учениками в рамках конкурса «Мы в ответе за тех, кого приручили»</a:t>
          </a:r>
        </a:p>
      </dsp:txBody>
      <dsp:txXfrm>
        <a:off x="59537" y="2478605"/>
        <a:ext cx="7684913" cy="1100553"/>
      </dsp:txXfrm>
    </dsp:sp>
    <dsp:sp modelId="{3509F30C-9545-4E7B-8626-3AAE12B8A6F0}">
      <dsp:nvSpPr>
        <dsp:cNvPr id="0" name=""/>
        <dsp:cNvSpPr/>
      </dsp:nvSpPr>
      <dsp:spPr>
        <a:xfrm>
          <a:off x="3811" y="3681565"/>
          <a:ext cx="7803987" cy="121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4 рассказа было написано учащимися старшей группы Школы. Они будут опубликованы на информационном он-лайн портале </a:t>
          </a:r>
          <a:r>
            <a:rPr lang="en-US" sz="2000" kern="1200" dirty="0" err="1"/>
            <a:t>ZooAtlas</a:t>
          </a:r>
          <a:endParaRPr lang="ru-RU" sz="2000" kern="1200" dirty="0"/>
        </a:p>
      </dsp:txBody>
      <dsp:txXfrm>
        <a:off x="63348" y="3741102"/>
        <a:ext cx="7684913" cy="1100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EC5BF-1707-458D-9AA8-27172FF3457C}">
      <dsp:nvSpPr>
        <dsp:cNvPr id="0" name=""/>
        <dsp:cNvSpPr/>
      </dsp:nvSpPr>
      <dsp:spPr>
        <a:xfrm>
          <a:off x="0" y="71468"/>
          <a:ext cx="7803987" cy="105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Участие учеников Школы в городской экологической акции «Экобомба» по созданию листовки на тему защиты окружающей среды </a:t>
          </a:r>
        </a:p>
      </dsp:txBody>
      <dsp:txXfrm>
        <a:off x="51653" y="123121"/>
        <a:ext cx="7700681" cy="954806"/>
      </dsp:txXfrm>
    </dsp:sp>
    <dsp:sp modelId="{1C404B3B-F1A5-4930-AA2B-2F4A001D1FCA}">
      <dsp:nvSpPr>
        <dsp:cNvPr id="0" name=""/>
        <dsp:cNvSpPr/>
      </dsp:nvSpPr>
      <dsp:spPr>
        <a:xfrm>
          <a:off x="0" y="1138459"/>
          <a:ext cx="7803987" cy="121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Сбор кормов для приютов бездомных животных в рамках учениками Школы</a:t>
          </a:r>
        </a:p>
      </dsp:txBody>
      <dsp:txXfrm>
        <a:off x="59537" y="1197996"/>
        <a:ext cx="7684913" cy="1100553"/>
      </dsp:txXfrm>
    </dsp:sp>
    <dsp:sp modelId="{6A49BF97-2A4A-4BDC-9088-9215B98CF2AD}">
      <dsp:nvSpPr>
        <dsp:cNvPr id="0" name=""/>
        <dsp:cNvSpPr/>
      </dsp:nvSpPr>
      <dsp:spPr>
        <a:xfrm>
          <a:off x="0" y="2419068"/>
          <a:ext cx="7803987" cy="121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11 июня состоялся Семейный благотворительный праздник «Помоги пушистому другу» в рамках завершения первого семетра Школы</a:t>
          </a:r>
        </a:p>
      </dsp:txBody>
      <dsp:txXfrm>
        <a:off x="59537" y="2478605"/>
        <a:ext cx="7684913" cy="1100553"/>
      </dsp:txXfrm>
    </dsp:sp>
    <dsp:sp modelId="{3509F30C-9545-4E7B-8626-3AAE12B8A6F0}">
      <dsp:nvSpPr>
        <dsp:cNvPr id="0" name=""/>
        <dsp:cNvSpPr/>
      </dsp:nvSpPr>
      <dsp:spPr>
        <a:xfrm>
          <a:off x="3811" y="3681565"/>
          <a:ext cx="7803987" cy="121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Написание стенгазеты, других примеров социальной печатной рекламы на тему бездомных животных</a:t>
          </a:r>
        </a:p>
      </dsp:txBody>
      <dsp:txXfrm>
        <a:off x="63348" y="3741102"/>
        <a:ext cx="7684913" cy="11005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8C6D0-3FEE-4066-B232-F01B5539BA22}">
      <dsp:nvSpPr>
        <dsp:cNvPr id="0" name=""/>
        <dsp:cNvSpPr/>
      </dsp:nvSpPr>
      <dsp:spPr>
        <a:xfrm>
          <a:off x="0" y="300691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Функционирование Школы на постоянной основе</a:t>
          </a:r>
          <a:endParaRPr lang="de-DE" sz="1500" kern="1200" dirty="0"/>
        </a:p>
      </dsp:txBody>
      <dsp:txXfrm>
        <a:off x="0" y="300691"/>
        <a:ext cx="2660526" cy="1596315"/>
      </dsp:txXfrm>
    </dsp:sp>
    <dsp:sp modelId="{87CF7117-3FE6-4348-9EBC-E17F8D00510B}">
      <dsp:nvSpPr>
        <dsp:cNvPr id="0" name=""/>
        <dsp:cNvSpPr/>
      </dsp:nvSpPr>
      <dsp:spPr>
        <a:xfrm>
          <a:off x="2926579" y="300691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Расширение географии Школы</a:t>
          </a:r>
          <a:endParaRPr lang="de-DE" sz="1500" kern="1200" dirty="0"/>
        </a:p>
      </dsp:txBody>
      <dsp:txXfrm>
        <a:off x="2926579" y="300691"/>
        <a:ext cx="2660526" cy="1596315"/>
      </dsp:txXfrm>
    </dsp:sp>
    <dsp:sp modelId="{ABDCFF4F-5D30-4C82-A6DF-3A36D3BC8CCC}">
      <dsp:nvSpPr>
        <dsp:cNvPr id="0" name=""/>
        <dsp:cNvSpPr/>
      </dsp:nvSpPr>
      <dsp:spPr>
        <a:xfrm>
          <a:off x="5853158" y="300691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Проведение дистанционных он-лайн занятий </a:t>
          </a:r>
          <a:endParaRPr lang="de-DE" sz="1500" kern="1200" dirty="0"/>
        </a:p>
      </dsp:txBody>
      <dsp:txXfrm>
        <a:off x="5853158" y="300691"/>
        <a:ext cx="2660526" cy="1596315"/>
      </dsp:txXfrm>
    </dsp:sp>
    <dsp:sp modelId="{96CCEFC1-4E48-4D6C-86E4-07899D730234}">
      <dsp:nvSpPr>
        <dsp:cNvPr id="0" name=""/>
        <dsp:cNvSpPr/>
      </dsp:nvSpPr>
      <dsp:spPr>
        <a:xfrm>
          <a:off x="0" y="2163060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Привлечение иностранных специалистов и экспертов </a:t>
          </a:r>
          <a:endParaRPr lang="de-DE" sz="1500" kern="1200" dirty="0"/>
        </a:p>
      </dsp:txBody>
      <dsp:txXfrm>
        <a:off x="0" y="2163060"/>
        <a:ext cx="2660526" cy="1596315"/>
      </dsp:txXfrm>
    </dsp:sp>
    <dsp:sp modelId="{BD00968B-19CC-43E8-A7AE-49C433A03CF5}">
      <dsp:nvSpPr>
        <dsp:cNvPr id="0" name=""/>
        <dsp:cNvSpPr/>
      </dsp:nvSpPr>
      <dsp:spPr>
        <a:xfrm>
          <a:off x="2926579" y="2163060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Расширение образовательной программы -практической части</a:t>
          </a:r>
          <a:endParaRPr lang="de-DE" sz="1500" kern="1200" dirty="0"/>
        </a:p>
      </dsp:txBody>
      <dsp:txXfrm>
        <a:off x="2926579" y="2163060"/>
        <a:ext cx="2660526" cy="1596315"/>
      </dsp:txXfrm>
    </dsp:sp>
    <dsp:sp modelId="{075CE904-3545-4E7E-97F7-80D49012AE3C}">
      <dsp:nvSpPr>
        <dsp:cNvPr id="0" name=""/>
        <dsp:cNvSpPr/>
      </dsp:nvSpPr>
      <dsp:spPr>
        <a:xfrm>
          <a:off x="5853158" y="2163060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Проведение </a:t>
          </a:r>
          <a:r>
            <a:rPr lang="ru-RU" sz="1500" kern="1200" dirty="0" smtClean="0"/>
            <a:t>занятий </a:t>
          </a:r>
          <a:r>
            <a:rPr lang="ru-RU" sz="1500" kern="1200" dirty="0"/>
            <a:t>на английском и татарском языках</a:t>
          </a:r>
          <a:endParaRPr lang="de-DE" sz="1500" kern="1200" dirty="0"/>
        </a:p>
      </dsp:txBody>
      <dsp:txXfrm>
        <a:off x="5853158" y="2163060"/>
        <a:ext cx="2660526" cy="1596315"/>
      </dsp:txXfrm>
    </dsp:sp>
    <dsp:sp modelId="{8895E280-2AB0-4995-802D-31BE5F70C9D6}">
      <dsp:nvSpPr>
        <dsp:cNvPr id="0" name=""/>
        <dsp:cNvSpPr/>
      </dsp:nvSpPr>
      <dsp:spPr>
        <a:xfrm>
          <a:off x="0" y="4025428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Участие учеников - детей с ограниченными возможностями (достигнута договоренность с «РМОО Инклюзивный клуб добровольцев» (Самара )</a:t>
          </a:r>
          <a:endParaRPr lang="de-DE" sz="1500" kern="1200" dirty="0"/>
        </a:p>
      </dsp:txBody>
      <dsp:txXfrm>
        <a:off x="0" y="4025428"/>
        <a:ext cx="2660526" cy="1596315"/>
      </dsp:txXfrm>
    </dsp:sp>
    <dsp:sp modelId="{A3D90454-441D-4D8C-9FA2-FDC52C4D841D}">
      <dsp:nvSpPr>
        <dsp:cNvPr id="0" name=""/>
        <dsp:cNvSpPr/>
      </dsp:nvSpPr>
      <dsp:spPr>
        <a:xfrm>
          <a:off x="2926579" y="4025428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Создание Детско-юношеской ассоциации зооволонтеров России</a:t>
          </a:r>
        </a:p>
      </dsp:txBody>
      <dsp:txXfrm>
        <a:off x="2926579" y="4025428"/>
        <a:ext cx="2660526" cy="1596315"/>
      </dsp:txXfrm>
    </dsp:sp>
    <dsp:sp modelId="{49091F9F-D0A2-4E63-A78D-63DF97E895A3}">
      <dsp:nvSpPr>
        <dsp:cNvPr id="0" name=""/>
        <dsp:cNvSpPr/>
      </dsp:nvSpPr>
      <dsp:spPr>
        <a:xfrm>
          <a:off x="5853158" y="4025428"/>
          <a:ext cx="2660526" cy="1596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Реализация социальных проектов учениками Школы при поддержке партнеров</a:t>
          </a:r>
        </a:p>
      </dsp:txBody>
      <dsp:txXfrm>
        <a:off x="5853158" y="4025428"/>
        <a:ext cx="2660526" cy="15963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9A39D-3337-4D08-9376-89A6CD0B60A6}">
      <dsp:nvSpPr>
        <dsp:cNvPr id="0" name=""/>
        <dsp:cNvSpPr/>
      </dsp:nvSpPr>
      <dsp:spPr>
        <a:xfrm>
          <a:off x="0" y="0"/>
          <a:ext cx="8346417" cy="9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Люди: тренера и преподаватели, волонтеры, координаторы</a:t>
          </a:r>
          <a:endParaRPr lang="de-DE" sz="1600" kern="1200" dirty="0"/>
        </a:p>
      </dsp:txBody>
      <dsp:txXfrm>
        <a:off x="46520" y="46520"/>
        <a:ext cx="8253377" cy="859931"/>
      </dsp:txXfrm>
    </dsp:sp>
    <dsp:sp modelId="{91A26E65-0108-4D52-B75D-65A06B9FD49F}">
      <dsp:nvSpPr>
        <dsp:cNvPr id="0" name=""/>
        <dsp:cNvSpPr/>
      </dsp:nvSpPr>
      <dsp:spPr>
        <a:xfrm>
          <a:off x="0" y="1008788"/>
          <a:ext cx="8346417" cy="9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Помещение: для проведения занятий, мероприятий,встреч </a:t>
          </a:r>
          <a:endParaRPr lang="de-DE" sz="1700" kern="1200" dirty="0"/>
        </a:p>
      </dsp:txBody>
      <dsp:txXfrm>
        <a:off x="46520" y="1055308"/>
        <a:ext cx="8253377" cy="859931"/>
      </dsp:txXfrm>
    </dsp:sp>
    <dsp:sp modelId="{E6461813-8758-4B0C-B252-2746FB4968A2}">
      <dsp:nvSpPr>
        <dsp:cNvPr id="0" name=""/>
        <dsp:cNvSpPr/>
      </dsp:nvSpPr>
      <dsp:spPr>
        <a:xfrm>
          <a:off x="0" y="2010720"/>
          <a:ext cx="8346417" cy="9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Финансовые затраты: печать, продукции, покупка принадлежностей и инвентаря, монтаж, издание книги рассказов, функционирование интернет портала и т.д.</a:t>
          </a:r>
          <a:endParaRPr lang="de-DE" sz="1700" kern="1200" dirty="0"/>
        </a:p>
      </dsp:txBody>
      <dsp:txXfrm>
        <a:off x="46520" y="2057240"/>
        <a:ext cx="8253377" cy="859931"/>
      </dsp:txXfrm>
    </dsp:sp>
    <dsp:sp modelId="{27F38479-CBAB-4B81-B7CA-2CE310F4A0B8}">
      <dsp:nvSpPr>
        <dsp:cNvPr id="0" name=""/>
        <dsp:cNvSpPr/>
      </dsp:nvSpPr>
      <dsp:spPr>
        <a:xfrm>
          <a:off x="0" y="3012652"/>
          <a:ext cx="8346417" cy="9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Логистика: помощь в организации выездных мероприятий/занятий, помощь в транспортировке инклюзивных юных зооволонтеров</a:t>
          </a:r>
          <a:endParaRPr lang="de-DE" sz="1700" kern="1200" dirty="0"/>
        </a:p>
      </dsp:txBody>
      <dsp:txXfrm>
        <a:off x="46520" y="3059172"/>
        <a:ext cx="8253377" cy="859931"/>
      </dsp:txXfrm>
    </dsp:sp>
    <dsp:sp modelId="{8A9CCC4E-AC4A-4F4E-8645-25CB3AB688B3}">
      <dsp:nvSpPr>
        <dsp:cNvPr id="0" name=""/>
        <dsp:cNvSpPr/>
      </dsp:nvSpPr>
      <dsp:spPr>
        <a:xfrm>
          <a:off x="0" y="4014584"/>
          <a:ext cx="8346417" cy="95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Информационная поддержка: пиар мероприятий, информационное сопровождение на постоянное основе </a:t>
          </a:r>
          <a:endParaRPr lang="de-DE" sz="1700" kern="1200" dirty="0"/>
        </a:p>
      </dsp:txBody>
      <dsp:txXfrm>
        <a:off x="46520" y="4061104"/>
        <a:ext cx="8253377" cy="85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37BE-8E59-4CE6-AF4E-5F85B5C91BBE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2A04E-4652-4EE5-9A72-56E94FAE6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5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A04E-4652-4EE5-9A72-56E94FAE669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5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2A04E-4652-4EE5-9A72-56E94FAE669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1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7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2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59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24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00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2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9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1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6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9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1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3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3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73000"/>
                <a:lumOff val="27000"/>
                <a:alpha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692088-DE65-4C68-8715-2459DFCE4FFF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E14DA0-B337-4AF5-8065-655ECD446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99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7tqZWQato&amp;feature=youtu.be" TargetMode="External"/><Relationship Id="rId2" Type="http://schemas.openxmlformats.org/officeDocument/2006/relationships/hyperlink" Target="https://www.youtube.com/watch?v=wW-aYla-gNE&amp;feature=youtu.be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J_tnm0lFTkU&amp;feature=youtu.be" TargetMode="External"/><Relationship Id="rId4" Type="http://schemas.openxmlformats.org/officeDocument/2006/relationships/hyperlink" Target="https://www.youtube.com/watch?v=RTeMr-ePRxw&amp;feature=youtu.b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otimdomoy@gmail.com" TargetMode="External"/><Relationship Id="rId2" Type="http://schemas.openxmlformats.org/officeDocument/2006/relationships/hyperlink" Target="https://www.hotim-domoi.com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655" y="718460"/>
            <a:ext cx="7022345" cy="2439879"/>
          </a:xfrm>
        </p:spPr>
        <p:txBody>
          <a:bodyPr>
            <a:normAutofit/>
          </a:bodyPr>
          <a:lstStyle/>
          <a:p>
            <a:r>
              <a:rPr lang="ru-RU" sz="5400" dirty="0"/>
              <a:t>«Школа юного зооволонтера»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428406" y="4369340"/>
            <a:ext cx="6021388" cy="2048933"/>
          </a:xfrm>
        </p:spPr>
        <p:txBody>
          <a:bodyPr>
            <a:normAutofit/>
          </a:bodyPr>
          <a:lstStyle/>
          <a:p>
            <a:r>
              <a:rPr lang="ru-RU" sz="2800" dirty="0"/>
              <a:t>Благотворительный Фонд помощи бездомным животным «Хотим домой»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3C67E08-C9BB-4AA9-B5E4-71CE3BC22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2" y="1938400"/>
            <a:ext cx="4364958" cy="4256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605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0364" y="379521"/>
            <a:ext cx="10527937" cy="698499"/>
          </a:xfrm>
        </p:spPr>
        <p:txBody>
          <a:bodyPr/>
          <a:lstStyle/>
          <a:p>
            <a:r>
              <a:rPr lang="ru-RU" sz="3200" b="1" dirty="0"/>
              <a:t>Практические занятия</a:t>
            </a:r>
          </a:p>
          <a:p>
            <a:endParaRPr lang="ru-RU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77360" y="-683835"/>
            <a:ext cx="10981925" cy="5308600"/>
          </a:xfrm>
        </p:spPr>
        <p:txBody>
          <a:bodyPr>
            <a:normAutofit/>
          </a:bodyPr>
          <a:lstStyle/>
          <a:p>
            <a:r>
              <a:rPr lang="ru-RU" sz="2400" b="1" dirty="0"/>
              <a:t>Посещение приюта бездомных кошек «Люськин дом» и мастер-классы от волонтеров приюта по уходу за животными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06" y="3027543"/>
            <a:ext cx="4862579" cy="3225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44" y="3027543"/>
            <a:ext cx="4259260" cy="31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0364" y="419678"/>
            <a:ext cx="10527937" cy="698499"/>
          </a:xfrm>
        </p:spPr>
        <p:txBody>
          <a:bodyPr/>
          <a:lstStyle/>
          <a:p>
            <a:r>
              <a:rPr lang="ru-RU" sz="3200" b="1" dirty="0"/>
              <a:t>Творческие мастерские</a:t>
            </a:r>
          </a:p>
          <a:p>
            <a:endParaRPr lang="ru-RU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94622"/>
              </p:ext>
            </p:extLst>
          </p:nvPr>
        </p:nvGraphicFramePr>
        <p:xfrm>
          <a:off x="390364" y="792674"/>
          <a:ext cx="10848109" cy="413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6" y="4709432"/>
            <a:ext cx="2766479" cy="187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24" y="4656092"/>
            <a:ext cx="2436589" cy="18274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C57E8C4-D1CF-4A9D-ABF7-7EE63E2226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3" y="5139805"/>
            <a:ext cx="2562421" cy="1442603"/>
          </a:xfrm>
          <a:prstGeom prst="rect">
            <a:avLst/>
          </a:prstGeom>
        </p:spPr>
      </p:pic>
      <p:pic>
        <p:nvPicPr>
          <p:cNvPr id="17" name="Рисунок 5">
            <a:extLst>
              <a:ext uri="{FF2B5EF4-FFF2-40B4-BE49-F238E27FC236}">
                <a16:creationId xmlns="" xmlns:a16="http://schemas.microsoft.com/office/drawing/2014/main" id="{EA435A10-DF6D-40D5-819C-AFB291C80A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52" y="4285094"/>
            <a:ext cx="1826948" cy="24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0263" y="228601"/>
            <a:ext cx="10527937" cy="698499"/>
          </a:xfrm>
        </p:spPr>
        <p:txBody>
          <a:bodyPr/>
          <a:lstStyle/>
          <a:p>
            <a:r>
              <a:rPr lang="ru-RU" sz="3200" b="1" dirty="0"/>
              <a:t>Культурно-научное просвещение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75" y="4195631"/>
            <a:ext cx="4185949" cy="2471398"/>
          </a:xfrm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682508194"/>
              </p:ext>
            </p:extLst>
          </p:nvPr>
        </p:nvGraphicFramePr>
        <p:xfrm>
          <a:off x="739377" y="577850"/>
          <a:ext cx="9801201" cy="439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15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0263" y="228601"/>
            <a:ext cx="10527937" cy="698499"/>
          </a:xfrm>
        </p:spPr>
        <p:txBody>
          <a:bodyPr/>
          <a:lstStyle/>
          <a:p>
            <a:r>
              <a:rPr lang="ru-RU" sz="3200" b="1" dirty="0"/>
              <a:t>Социальные проекты</a:t>
            </a:r>
          </a:p>
          <a:p>
            <a:endParaRPr lang="ru-RU" dirty="0"/>
          </a:p>
        </p:txBody>
      </p:sp>
      <p:sp>
        <p:nvSpPr>
          <p:cNvPr id="6" name="Текст 8"/>
          <p:cNvSpPr txBox="1">
            <a:spLocks/>
          </p:cNvSpPr>
          <p:nvPr/>
        </p:nvSpPr>
        <p:spPr>
          <a:xfrm>
            <a:off x="587153" y="1100832"/>
            <a:ext cx="10740754" cy="12925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96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Разработка собственных социальных проектов по решению проблемы бездомных животных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96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Создание социальной рекламы 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96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Создание короткометражных фильмов, видеорепортажей</a:t>
            </a:r>
            <a:r>
              <a:rPr kumimoji="0" lang="en-US" sz="96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96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 животных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Tx/>
              <a:buChar char="-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="" xmlns:a16="http://schemas.microsoft.com/office/drawing/2014/main" id="{8DFA4695-D546-4B31-82E0-DE9D3D35A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72" y="4332303"/>
            <a:ext cx="2876365" cy="2157273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="" xmlns:a16="http://schemas.microsoft.com/office/drawing/2014/main" id="{B111C1B9-3B68-44BE-8E88-EF290C5F9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18" y="4320958"/>
            <a:ext cx="2840856" cy="2130641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="" xmlns:a16="http://schemas.microsoft.com/office/drawing/2014/main" id="{6AC71858-252E-49A4-81AE-2724CF71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2" y="3561070"/>
            <a:ext cx="2544948" cy="31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738826"/>
              </p:ext>
            </p:extLst>
          </p:nvPr>
        </p:nvGraphicFramePr>
        <p:xfrm>
          <a:off x="2164856" y="1067909"/>
          <a:ext cx="7811610" cy="490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50415" y="255973"/>
            <a:ext cx="8219983" cy="1333499"/>
          </a:xfrm>
        </p:spPr>
        <p:txBody>
          <a:bodyPr>
            <a:normAutofit/>
          </a:bodyPr>
          <a:lstStyle/>
          <a:p>
            <a:r>
              <a:rPr lang="ru-RU" sz="2400" b="1" dirty="0"/>
              <a:t>Результаты </a:t>
            </a:r>
            <a:r>
              <a:rPr lang="fr-CH" sz="2400" dirty="0"/>
              <a:t>I </a:t>
            </a:r>
            <a:r>
              <a:rPr lang="ru-RU" sz="2400" dirty="0"/>
              <a:t>семестра Школы </a:t>
            </a:r>
          </a:p>
        </p:txBody>
      </p:sp>
    </p:spTree>
    <p:extLst>
      <p:ext uri="{BB962C8B-B14F-4D97-AF65-F5344CB8AC3E}">
        <p14:creationId xmlns:p14="http://schemas.microsoft.com/office/powerpoint/2010/main" val="41699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498040"/>
              </p:ext>
            </p:extLst>
          </p:nvPr>
        </p:nvGraphicFramePr>
        <p:xfrm>
          <a:off x="2164856" y="1067909"/>
          <a:ext cx="7811610" cy="490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50415" y="255973"/>
            <a:ext cx="8219983" cy="1333499"/>
          </a:xfrm>
        </p:spPr>
        <p:txBody>
          <a:bodyPr>
            <a:normAutofit/>
          </a:bodyPr>
          <a:lstStyle/>
          <a:p>
            <a:r>
              <a:rPr lang="ru-RU" sz="2400" b="1" dirty="0"/>
              <a:t>Результаты </a:t>
            </a:r>
            <a:r>
              <a:rPr lang="fr-CH" sz="2400" dirty="0"/>
              <a:t>I </a:t>
            </a:r>
            <a:r>
              <a:rPr lang="ru-RU" sz="2400" dirty="0"/>
              <a:t>семестра Школы_продолжение </a:t>
            </a:r>
          </a:p>
        </p:txBody>
      </p:sp>
    </p:spTree>
    <p:extLst>
      <p:ext uri="{BB962C8B-B14F-4D97-AF65-F5344CB8AC3E}">
        <p14:creationId xmlns:p14="http://schemas.microsoft.com/office/powerpoint/2010/main" val="315775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8474" y="140563"/>
            <a:ext cx="9312676" cy="1333499"/>
          </a:xfrm>
        </p:spPr>
        <p:txBody>
          <a:bodyPr>
            <a:normAutofit/>
          </a:bodyPr>
          <a:lstStyle/>
          <a:p>
            <a:r>
              <a:rPr lang="ru-RU" sz="2800" b="1" dirty="0"/>
              <a:t>Результаты </a:t>
            </a:r>
            <a:r>
              <a:rPr lang="fr-CH" sz="2800" dirty="0"/>
              <a:t>I </a:t>
            </a:r>
            <a:r>
              <a:rPr lang="ru-RU" sz="2800" dirty="0"/>
              <a:t>семестра Школы_видеоролики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71AD1165-4340-4216-B2D7-6FE6ED334E88}"/>
              </a:ext>
            </a:extLst>
          </p:cNvPr>
          <p:cNvSpPr/>
          <p:nvPr/>
        </p:nvSpPr>
        <p:spPr>
          <a:xfrm>
            <a:off x="550414" y="1114096"/>
            <a:ext cx="1107045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Ученики Школы, совместно с киностудией </a:t>
            </a:r>
            <a:r>
              <a:rPr lang="fr-CH" sz="22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«</a:t>
            </a:r>
            <a:r>
              <a:rPr lang="fr-CH" sz="2200" dirty="0" err="1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Makarovfilms</a:t>
            </a:r>
            <a:r>
              <a:rPr lang="fr-CH" sz="22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»</a:t>
            </a:r>
            <a:r>
              <a:rPr lang="ru-RU" sz="22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, создали два социальных краткометражных фильма и два видеорепортажа. Ребята вместе работали над сценариями, участвовали в процессе съемок как за кадром,так и снимались в кадре в качестве актеров!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Ссылки на работы учеников и киностудии:</a:t>
            </a:r>
          </a:p>
          <a:p>
            <a:pPr marL="342900" lvl="0" indent="-342900">
              <a:buFontTx/>
              <a:buChar char="-"/>
            </a:pPr>
            <a:r>
              <a:rPr lang="ru-RU" sz="2200" dirty="0">
                <a:solidFill>
                  <a:srgbClr val="146194">
                    <a:lumMod val="75000"/>
                  </a:srgbClr>
                </a:solidFill>
              </a:rPr>
              <a:t>краткометражный фильм «Брошенная»: </a:t>
            </a:r>
            <a:r>
              <a:rPr lang="ru-RU" sz="2200" dirty="0">
                <a:solidFill>
                  <a:srgbClr val="146194">
                    <a:lumMod val="75000"/>
                  </a:srgbClr>
                </a:solidFill>
                <a:hlinkClick r:id="rId2"/>
              </a:rPr>
              <a:t>https://www.youtube.com/watch?v=wW-aYla-gNE&amp;feature=youtu.be</a:t>
            </a:r>
            <a:endParaRPr lang="ru-RU" sz="2200" dirty="0">
              <a:solidFill>
                <a:srgbClr val="146194">
                  <a:lumMod val="75000"/>
                </a:srgb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ru-RU" sz="2200" dirty="0">
                <a:solidFill>
                  <a:srgbClr val="146194">
                    <a:lumMod val="75000"/>
                  </a:srgbClr>
                </a:solidFill>
              </a:rPr>
              <a:t>краткометражный фильм «История одной кошки»: </a:t>
            </a:r>
            <a:r>
              <a:rPr lang="ru-RU" sz="2200" dirty="0">
                <a:solidFill>
                  <a:srgbClr val="146194">
                    <a:lumMod val="75000"/>
                  </a:srgbClr>
                </a:solidFill>
                <a:hlinkClick r:id="rId3"/>
              </a:rPr>
              <a:t>https://www.youtube.com/watch?v=Ll7tqZWQato&amp;feature=youtu.be</a:t>
            </a:r>
            <a:endParaRPr lang="ru-RU" sz="2200" dirty="0">
              <a:solidFill>
                <a:srgbClr val="146194">
                  <a:lumMod val="75000"/>
                </a:srgb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ru-RU" sz="2200" dirty="0">
                <a:solidFill>
                  <a:srgbClr val="146194">
                    <a:lumMod val="75000"/>
                  </a:srgbClr>
                </a:solidFill>
              </a:rPr>
              <a:t>два ролика-репортажа из приюта «Люськин дом»:</a:t>
            </a:r>
          </a:p>
          <a:p>
            <a:pPr lvl="0"/>
            <a:r>
              <a:rPr lang="ru-RU" sz="2200" dirty="0">
                <a:solidFill>
                  <a:srgbClr val="146194">
                    <a:lumMod val="75000"/>
                  </a:srgbClr>
                </a:solidFill>
                <a:hlinkClick r:id="rId4"/>
              </a:rPr>
              <a:t>https://www.youtube.com/watch?v=RTeMr-ePRxw&amp;feature=youtu.be</a:t>
            </a:r>
            <a:r>
              <a:rPr lang="ru-RU" sz="2200" dirty="0">
                <a:solidFill>
                  <a:srgbClr val="146194">
                    <a:lumMod val="75000"/>
                  </a:srgbClr>
                </a:solidFill>
              </a:rPr>
              <a:t>,</a:t>
            </a:r>
          </a:p>
          <a:p>
            <a:pPr lvl="0"/>
            <a:r>
              <a:rPr lang="ru-RU" sz="2200" dirty="0">
                <a:solidFill>
                  <a:srgbClr val="146194">
                    <a:lumMod val="75000"/>
                  </a:srgbClr>
                </a:solidFill>
              </a:rPr>
              <a:t> </a:t>
            </a:r>
            <a:r>
              <a:rPr lang="ru-RU" sz="2200" dirty="0">
                <a:solidFill>
                  <a:srgbClr val="146194">
                    <a:lumMod val="75000"/>
                  </a:srgbClr>
                </a:solidFill>
                <a:hlinkClick r:id="rId5"/>
              </a:rPr>
              <a:t>https://www.youtube.com/watch?v=J_tnm0lFTkU&amp;feature=youtu.be</a:t>
            </a:r>
            <a:endParaRPr lang="ru-RU" sz="2200" dirty="0">
              <a:solidFill>
                <a:srgbClr val="146194">
                  <a:lumMod val="75000"/>
                </a:srgbClr>
              </a:solidFill>
            </a:endParaRPr>
          </a:p>
          <a:p>
            <a:pPr lvl="0"/>
            <a:endParaRPr lang="ru-RU" sz="2400" dirty="0">
              <a:solidFill>
                <a:srgbClr val="146194">
                  <a:lumMod val="75000"/>
                </a:srgb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  <a:p>
            <a:pPr lvl="0"/>
            <a:endParaRPr lang="ru-RU" sz="2400" dirty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763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96421873-A023-49BD-A188-88ACB95E2093}"/>
              </a:ext>
            </a:extLst>
          </p:cNvPr>
          <p:cNvSpPr txBox="1">
            <a:spLocks/>
          </p:cNvSpPr>
          <p:nvPr/>
        </p:nvSpPr>
        <p:spPr>
          <a:xfrm>
            <a:off x="470263" y="228601"/>
            <a:ext cx="10527937" cy="69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Дальнейшее развитие проекта</a:t>
            </a:r>
          </a:p>
          <a:p>
            <a:endParaRPr lang="ru-RU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="" xmlns:a16="http://schemas.microsoft.com/office/drawing/2014/main" id="{4549780A-6953-4A54-AF73-058870EFF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866849"/>
              </p:ext>
            </p:extLst>
          </p:nvPr>
        </p:nvGraphicFramePr>
        <p:xfrm>
          <a:off x="1384916" y="710214"/>
          <a:ext cx="8513685" cy="592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117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="" xmlns:a16="http://schemas.microsoft.com/office/drawing/2014/main" id="{E94FCE37-C6B0-4248-9C50-A7C674BC4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915533"/>
              </p:ext>
            </p:extLst>
          </p:nvPr>
        </p:nvGraphicFramePr>
        <p:xfrm>
          <a:off x="1305434" y="699784"/>
          <a:ext cx="8346417" cy="497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8">
            <a:extLst>
              <a:ext uri="{FF2B5EF4-FFF2-40B4-BE49-F238E27FC236}">
                <a16:creationId xmlns="" xmlns:a16="http://schemas.microsoft.com/office/drawing/2014/main" id="{2798E40C-7D0B-4071-8017-02B7C840B423}"/>
              </a:ext>
            </a:extLst>
          </p:cNvPr>
          <p:cNvSpPr txBox="1">
            <a:spLocks/>
          </p:cNvSpPr>
          <p:nvPr/>
        </p:nvSpPr>
        <p:spPr>
          <a:xfrm>
            <a:off x="214675" y="134973"/>
            <a:ext cx="10527937" cy="69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Необходимые ресурсы для развития проекта</a:t>
            </a:r>
            <a:endParaRPr lang="ru-RU" sz="2400" b="1" dirty="0"/>
          </a:p>
          <a:p>
            <a:endParaRPr lang="ru-RU" dirty="0"/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262F6E24-D53C-494D-8AB3-9B4ED7F41C8B}"/>
              </a:ext>
            </a:extLst>
          </p:cNvPr>
          <p:cNvGrpSpPr/>
          <p:nvPr/>
        </p:nvGrpSpPr>
        <p:grpSpPr>
          <a:xfrm>
            <a:off x="1305434" y="5674197"/>
            <a:ext cx="8437385" cy="914401"/>
            <a:chOff x="0" y="4058055"/>
            <a:chExt cx="7669216" cy="95099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="" xmlns:a16="http://schemas.microsoft.com/office/drawing/2014/main" id="{613A8F0B-4F57-4744-A578-76A87C7A51A2}"/>
                </a:ext>
              </a:extLst>
            </p:cNvPr>
            <p:cNvSpPr/>
            <p:nvPr/>
          </p:nvSpPr>
          <p:spPr>
            <a:xfrm>
              <a:off x="0" y="4058055"/>
              <a:ext cx="7610738" cy="9509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hteck: abgerundete Ecken 4">
              <a:extLst>
                <a:ext uri="{FF2B5EF4-FFF2-40B4-BE49-F238E27FC236}">
                  <a16:creationId xmlns="" xmlns:a16="http://schemas.microsoft.com/office/drawing/2014/main" id="{F4473C4E-3514-4C0A-9174-63D21B9D2562}"/>
                </a:ext>
              </a:extLst>
            </p:cNvPr>
            <p:cNvSpPr txBox="1"/>
            <p:nvPr/>
          </p:nvSpPr>
          <p:spPr>
            <a:xfrm>
              <a:off x="0" y="4150903"/>
              <a:ext cx="7669216" cy="858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dirty="0"/>
                <a:t>Организация мероприятий: привлечение партнеров,помощь в проведении</a:t>
              </a:r>
              <a:endParaRPr lang="de-DE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531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3787C99-BB55-4095-A38F-F01047B8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68" y="854476"/>
            <a:ext cx="10004503" cy="5308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Школы-участники:  МОУ СОШ№73, МОУ СОШ№82, МОУ СОШ№86</a:t>
            </a:r>
          </a:p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Со-организатор в области практических занятий – съемок видеороликов и фильмов: киностудия «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Makarovfilms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Стратегический партнер -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Некоммерческая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Ассоциация татар и башкир в Швейцарии «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Юлдаш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» </a:t>
            </a:r>
            <a:endParaRPr lang="ru-RU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Информационная поддержка: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Фонд развития социальных инициатив «В Будущее!», информационный портал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ZooAtlas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еженедельное издание «</a:t>
            </a:r>
            <a:r>
              <a:rPr lang="fr-CH" dirty="0">
                <a:latin typeface="Times New Roman" panose="02020603050405020304" pitchFamily="18" charset="0"/>
                <a:ea typeface="SimSun" panose="02010600030101010101" pitchFamily="2" charset="-122"/>
              </a:rPr>
              <a:t>Metro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Kazan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», Агентство социальных инициатив, Информационное агентство «Татар-Информ», телекомпания «Эфир» (репортаж от 11/06/2017), радио Милецейская волна </a:t>
            </a:r>
          </a:p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Иная поддержка (консультации, предоставление помещения и т.п.): Фонд развития социальных инициатив «В будущее!», Благотворительный Фонд «Лапа», Кремлевская Набережная</a:t>
            </a:r>
          </a:p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Помощь предоставлением методического материала: Костромская региональная общественная организация помощи животным «Право на жизнь»</a:t>
            </a:r>
          </a:p>
          <a:p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Помощь в продвижении проекта на краудфандинговой платформе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Boomstarter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: Ветеринарная клиника «Панда», Творческая мастерская «ЖеЛе», Кондитерская «Serena Bake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ry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», Мастерская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игрушек ручной работы «Serena Dolls», профессиональный фотограф Галина Овчинникова.</a:t>
            </a:r>
            <a:endParaRPr lang="ru-RU" dirty="0"/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15D6621E-B427-416D-A055-5559E0381079}"/>
              </a:ext>
            </a:extLst>
          </p:cNvPr>
          <p:cNvSpPr txBox="1">
            <a:spLocks/>
          </p:cNvSpPr>
          <p:nvPr/>
        </p:nvSpPr>
        <p:spPr>
          <a:xfrm>
            <a:off x="470263" y="228601"/>
            <a:ext cx="10527937" cy="69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Партнеры первого семестра проекта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19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107BFEA2-F282-48D5-B712-B50AC3A4A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7" y="1549400"/>
            <a:ext cx="8903672" cy="5308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Одна из основных причин </a:t>
            </a:r>
            <a:r>
              <a:rPr lang="ru-RU" dirty="0" smtClean="0"/>
              <a:t>проблемы увеличения количества </a:t>
            </a:r>
            <a:r>
              <a:rPr lang="ru-RU" dirty="0"/>
              <a:t>бездомных животных  – безответственность людей по отношению к своим домашним </a:t>
            </a:r>
            <a:r>
              <a:rPr lang="ru-RU" dirty="0" smtClean="0"/>
              <a:t>питомцам,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Отсутствие культуры гуманного отношения к слабым и беззащитным в целом, к животным в частности,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разных городах </a:t>
            </a:r>
            <a:r>
              <a:rPr lang="ru-RU" dirty="0" smtClean="0"/>
              <a:t>все чаще фиксируются </a:t>
            </a:r>
            <a:r>
              <a:rPr lang="ru-RU" dirty="0"/>
              <a:t>случаи жестокого обращения с животными, </a:t>
            </a:r>
            <a:r>
              <a:rPr lang="ru-RU" dirty="0" smtClean="0"/>
              <a:t>в том числе и </a:t>
            </a:r>
            <a:r>
              <a:rPr lang="ru-RU" dirty="0"/>
              <a:t>от рук детей и </a:t>
            </a:r>
            <a:r>
              <a:rPr lang="ru-RU" dirty="0" smtClean="0"/>
              <a:t>подростков,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Качество э</a:t>
            </a:r>
            <a:r>
              <a:rPr lang="ru-RU" dirty="0" smtClean="0"/>
              <a:t>кологии </a:t>
            </a:r>
            <a:r>
              <a:rPr lang="ru-RU" dirty="0"/>
              <a:t>города напрямую зависит от осведомленности населения в </a:t>
            </a:r>
            <a:r>
              <a:rPr lang="ru-RU" dirty="0" smtClean="0"/>
              <a:t>области ответственного отношения к природе, особенн</a:t>
            </a:r>
            <a:r>
              <a:rPr lang="ru-RU" dirty="0" smtClean="0"/>
              <a:t>о среди </a:t>
            </a:r>
            <a:r>
              <a:rPr lang="ru-RU" dirty="0" smtClean="0"/>
              <a:t>подрастающего поколения,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/>
              <a:t>Волонтерство</a:t>
            </a:r>
            <a:r>
              <a:rPr lang="ru-RU" dirty="0"/>
              <a:t> </a:t>
            </a:r>
            <a:r>
              <a:rPr lang="ru-RU" dirty="0" smtClean="0"/>
              <a:t>успешно </a:t>
            </a:r>
            <a:r>
              <a:rPr lang="ru-RU" dirty="0" smtClean="0"/>
              <a:t>развивается </a:t>
            </a:r>
            <a:r>
              <a:rPr lang="ru-RU" dirty="0"/>
              <a:t>в России, </a:t>
            </a:r>
            <a:r>
              <a:rPr lang="ru-RU" dirty="0" smtClean="0"/>
              <a:t>однако область </a:t>
            </a:r>
            <a:r>
              <a:rPr lang="ru-RU" dirty="0"/>
              <a:t>зооволонтерства пока остается неохваченной , несмотря на </a:t>
            </a:r>
            <a:r>
              <a:rPr lang="ru-RU" dirty="0" smtClean="0"/>
              <a:t>высокую необходимость.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17C4584B-7962-44E1-B31C-07BE88FDFE9F}"/>
              </a:ext>
            </a:extLst>
          </p:cNvPr>
          <p:cNvSpPr txBox="1">
            <a:spLocks/>
          </p:cNvSpPr>
          <p:nvPr/>
        </p:nvSpPr>
        <p:spPr>
          <a:xfrm>
            <a:off x="274955" y="335133"/>
            <a:ext cx="10527937" cy="69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Актуальность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287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4931" y="0"/>
            <a:ext cx="8534400" cy="1168400"/>
          </a:xfrm>
        </p:spPr>
        <p:txBody>
          <a:bodyPr>
            <a:normAutofit/>
          </a:bodyPr>
          <a:lstStyle/>
          <a:p>
            <a:r>
              <a:rPr lang="ru-RU" b="1" dirty="0"/>
              <a:t>Наши контакты: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581461" y="985421"/>
            <a:ext cx="10045110" cy="63332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website: </a:t>
            </a:r>
            <a:r>
              <a:rPr lang="en-US" sz="2400" dirty="0">
                <a:hlinkClick r:id="rId2"/>
              </a:rPr>
              <a:t>https://www.hotim-domoi.com/</a:t>
            </a:r>
            <a:r>
              <a:rPr lang="ru-RU" sz="24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e-mail: </a:t>
            </a:r>
            <a:r>
              <a:rPr lang="en-US" sz="2400" dirty="0">
                <a:hlinkClick r:id="rId3"/>
              </a:rPr>
              <a:t>hotimdomoy@gmail.com</a:t>
            </a:r>
            <a:r>
              <a:rPr lang="ru-RU" sz="2400" dirty="0"/>
              <a:t> </a:t>
            </a:r>
          </a:p>
          <a:p>
            <a:r>
              <a:rPr lang="ru-RU" sz="2400" dirty="0"/>
              <a:t>TEL.:+41768132130 (</a:t>
            </a:r>
            <a:r>
              <a:rPr lang="en-US" sz="2400" dirty="0" err="1"/>
              <a:t>Whats</a:t>
            </a:r>
            <a:r>
              <a:rPr lang="en-US" sz="2400" dirty="0"/>
              <a:t> App)  </a:t>
            </a:r>
            <a:endParaRPr lang="tr-TR" sz="2400" dirty="0"/>
          </a:p>
          <a:p>
            <a:r>
              <a:rPr lang="ru-RU" sz="2400" dirty="0"/>
              <a:t>Любовь </a:t>
            </a:r>
            <a:r>
              <a:rPr lang="ru-RU" sz="2400" dirty="0" err="1" smtClean="0"/>
              <a:t>Айранджы</a:t>
            </a:r>
            <a:r>
              <a:rPr lang="ru-RU" sz="2400" dirty="0" smtClean="0"/>
              <a:t>, </a:t>
            </a:r>
            <a:endParaRPr lang="ru-RU" sz="2400" dirty="0"/>
          </a:p>
          <a:p>
            <a:r>
              <a:rPr lang="ru-RU" sz="2400" i="1" dirty="0"/>
              <a:t>Соучредитель Фонда, Руководитель проекта </a:t>
            </a:r>
          </a:p>
          <a:p>
            <a:endParaRPr lang="ru-RU" sz="2400" i="1" dirty="0"/>
          </a:p>
          <a:p>
            <a:r>
              <a:rPr lang="en-US" sz="2400" dirty="0"/>
              <a:t>TEL.: </a:t>
            </a:r>
            <a:r>
              <a:rPr lang="ru-RU" sz="2400" dirty="0"/>
              <a:t>+7(</a:t>
            </a:r>
            <a:r>
              <a:rPr lang="en-US" sz="2400" dirty="0"/>
              <a:t>903</a:t>
            </a:r>
            <a:r>
              <a:rPr lang="ru-RU" sz="2400" dirty="0"/>
              <a:t>)</a:t>
            </a:r>
            <a:r>
              <a:rPr lang="en-US" sz="2400" dirty="0"/>
              <a:t>344</a:t>
            </a:r>
            <a:r>
              <a:rPr lang="ru-RU" sz="2400" dirty="0"/>
              <a:t> </a:t>
            </a:r>
            <a:r>
              <a:rPr lang="en-US" sz="2400" dirty="0"/>
              <a:t>19</a:t>
            </a:r>
            <a:r>
              <a:rPr lang="ru-RU" sz="2400" dirty="0"/>
              <a:t> </a:t>
            </a:r>
            <a:r>
              <a:rPr lang="en-US" sz="2400" dirty="0"/>
              <a:t>68 </a:t>
            </a:r>
            <a:endParaRPr lang="tr-TR" sz="2400" dirty="0"/>
          </a:p>
          <a:p>
            <a:r>
              <a:rPr lang="ru-RU" sz="2400" dirty="0"/>
              <a:t>Фарида Ахмадишина,</a:t>
            </a:r>
            <a:endParaRPr lang="en-US" sz="2400" dirty="0"/>
          </a:p>
          <a:p>
            <a:r>
              <a:rPr lang="ru-RU" sz="2400" i="1" dirty="0"/>
              <a:t>Зам. директора Фонда по связям с общественностью, Координатор </a:t>
            </a:r>
            <a:r>
              <a:rPr lang="ru-RU" sz="2400" i="1" dirty="0" smtClean="0"/>
              <a:t>проекта в Казани.</a:t>
            </a:r>
            <a:endParaRPr lang="ru-RU" sz="2400" i="1" dirty="0"/>
          </a:p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38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4" y="3868726"/>
            <a:ext cx="5770487" cy="282385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8380" y="-110842"/>
            <a:ext cx="10048669" cy="13696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0" lvl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lang="ru-RU" sz="2800" b="1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Для чего нужна школа для самих учеников?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26498" y="1992010"/>
            <a:ext cx="10747664" cy="3470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v"/>
            </a:pPr>
            <a:endParaRPr lang="ru-RU" sz="3600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24466" y="2057109"/>
            <a:ext cx="10927067" cy="347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Научиться понимать животных и ухаживать за ними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Развивать творческие и лидерские качества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Работать в команде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Учиться помогать тем, кто в этом нуждается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Узнать больше об окружающей среде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6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2">
                <a:tint val="97000"/>
                <a:hueMod val="92000"/>
                <a:satMod val="169000"/>
                <a:lumMod val="73000"/>
                <a:lumOff val="27000"/>
                <a:alpha val="4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82" y="469188"/>
            <a:ext cx="9604158" cy="1022261"/>
          </a:xfrm>
        </p:spPr>
        <p:txBody>
          <a:bodyPr>
            <a:noAutofit/>
          </a:bodyPr>
          <a:lstStyle/>
          <a:p>
            <a:r>
              <a:rPr lang="ru-RU" sz="2800" b="1" cap="none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Кто может стать юным зооволонтером?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31" y="1274248"/>
            <a:ext cx="10747664" cy="34705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v"/>
            </a:pPr>
            <a:endParaRPr lang="ru-RU" sz="2800" b="1" dirty="0"/>
          </a:p>
          <a:p>
            <a:pPr marL="0" indent="0">
              <a:buNone/>
            </a:pPr>
            <a:r>
              <a:rPr lang="ru-RU" sz="2800" dirty="0"/>
              <a:t>Дети и подростки в возрасте от 7</a:t>
            </a:r>
            <a:r>
              <a:rPr lang="ru-RU" sz="2800" dirty="0" smtClean="0"/>
              <a:t> </a:t>
            </a:r>
            <a:r>
              <a:rPr lang="ru-RU" sz="2800" dirty="0"/>
              <a:t>до 17 лет, которые: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Любят животных и окружающий мир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Готовы охранять природу и помогать животным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Открыты к новым знаниям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Готовы работать в команде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Хотят развивать новые навыки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Мечтают сделать мир добрее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91" y="3613212"/>
            <a:ext cx="6300630" cy="28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107BFEA2-F282-48D5-B712-B50AC3A4A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07" y="927100"/>
            <a:ext cx="10671212" cy="5308600"/>
          </a:xfrm>
        </p:spPr>
        <p:txBody>
          <a:bodyPr>
            <a:normAutofit fontScale="85000" lnSpcReduction="200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Основная </a:t>
            </a:r>
            <a:r>
              <a:rPr lang="ru-RU" b="1" i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Цель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– </a:t>
            </a:r>
            <a:r>
              <a:rPr lang="ru-RU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обучение и воспитание в детях и подростках гуманного и ответственного отношения к животным и привлечение их к процессу охраны окружающей среды! 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Кроме прямой цели: воспитание доброго отношения к животным и уважения к их жизни, одновременно достигается и другая цель  -  формирование нравственного человека в целом!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ru-RU" b="1" i="1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 проекта: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просвещение детей и подростков в области экологии и ухода за животными;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развитие гуманного, толерантного отношения к животным и окружающей среде;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повышение ответственного отношения перед домашними животными;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пропаганда волонтерского движения среди учащихся, развитие таких качеств, как сострадание, милосердие;</a:t>
            </a: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развитие творческого и интеллектуального потенциала детей и подростков;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реализация социальных проектов, авторами которых являются сами ученики, направленных на поиск решения проблемы бездомных животных;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создание он-лайн портала для учеников Школы с возможностью дистанционных занятий с профессионалами из разных городов и стран.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8">
            <a:extLst>
              <a:ext uri="{FF2B5EF4-FFF2-40B4-BE49-F238E27FC236}">
                <a16:creationId xmlns="" xmlns:a16="http://schemas.microsoft.com/office/drawing/2014/main" id="{17C4584B-7962-44E1-B31C-07BE88FDFE9F}"/>
              </a:ext>
            </a:extLst>
          </p:cNvPr>
          <p:cNvSpPr txBox="1">
            <a:spLocks/>
          </p:cNvSpPr>
          <p:nvPr/>
        </p:nvSpPr>
        <p:spPr>
          <a:xfrm>
            <a:off x="470263" y="228601"/>
            <a:ext cx="10527937" cy="69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Цели и задачи проекта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35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56A6325-8A98-469F-8417-FE085EC3B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366204"/>
            <a:ext cx="9072347" cy="5308600"/>
          </a:xfrm>
        </p:spPr>
        <p:txBody>
          <a:bodyPr/>
          <a:lstStyle/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ru-RU" i="1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семестр (пилотный проект, март – май 2017г.):</a:t>
            </a: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Ученики 2-8 классов трех школ города Казани: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МОУ СОШ№73, 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МОУ СОШ№82, МОУ СОШ№86.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ru-RU" i="1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Последующие  семестры (с сентября 2017 года и далее) 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Ученики 2-11 классов школ города Казани,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Дополнительный курс для Студентов Высших  и средне специальных учебных заведений города,</a:t>
            </a:r>
          </a:p>
          <a:p>
            <a:pPr marL="342900" lvl="0" indent="-342900" algn="just" fontAlgn="auto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Отдельно занятия для дошкольников (можно совместно с родителями).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5" name="Текст 8">
            <a:extLst>
              <a:ext uri="{FF2B5EF4-FFF2-40B4-BE49-F238E27FC236}">
                <a16:creationId xmlns="" xmlns:a16="http://schemas.microsoft.com/office/drawing/2014/main" id="{46AE6961-1437-471F-A11F-E0F36650544C}"/>
              </a:ext>
            </a:extLst>
          </p:cNvPr>
          <p:cNvSpPr txBox="1">
            <a:spLocks/>
          </p:cNvSpPr>
          <p:nvPr/>
        </p:nvSpPr>
        <p:spPr>
          <a:xfrm>
            <a:off x="470263" y="228601"/>
            <a:ext cx="10527937" cy="69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ru-RU" sz="2800" b="1" dirty="0">
                <a:solidFill>
                  <a:srgbClr val="146194">
                    <a:lumMod val="75000"/>
                  </a:srgbClr>
                </a:solidFill>
                <a:latin typeface="Century Gothic" panose="020B0502020202020204"/>
              </a:rPr>
              <a:t>Аудитория проекта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49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0263" y="228601"/>
            <a:ext cx="10527937" cy="698499"/>
          </a:xfrm>
        </p:spPr>
        <p:txBody>
          <a:bodyPr/>
          <a:lstStyle/>
          <a:p>
            <a:r>
              <a:rPr lang="ru-RU" sz="2400" b="1" dirty="0"/>
              <a:t>Образовательная программа проекта</a:t>
            </a:r>
          </a:p>
          <a:p>
            <a:endParaRPr lang="ru-RU" dirty="0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="" xmlns:a16="http://schemas.microsoft.com/office/drawing/2014/main" id="{A2E4B2E7-8256-4997-81A4-63A9491D0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6356"/>
              </p:ext>
            </p:extLst>
          </p:nvPr>
        </p:nvGraphicFramePr>
        <p:xfrm>
          <a:off x="222575" y="927100"/>
          <a:ext cx="7252424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40D30B15-33F2-4E8C-9329-D27AA53EF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310" y="3077221"/>
            <a:ext cx="3545213" cy="30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0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0263" y="228601"/>
            <a:ext cx="10527937" cy="698499"/>
          </a:xfrm>
        </p:spPr>
        <p:txBody>
          <a:bodyPr/>
          <a:lstStyle/>
          <a:p>
            <a:r>
              <a:rPr lang="ru-RU" sz="3200" b="1" dirty="0"/>
              <a:t>Познавательные лекции</a:t>
            </a:r>
          </a:p>
          <a:p>
            <a:endParaRPr lang="ru-RU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303915"/>
              </p:ext>
            </p:extLst>
          </p:nvPr>
        </p:nvGraphicFramePr>
        <p:xfrm>
          <a:off x="276015" y="846360"/>
          <a:ext cx="5676638" cy="563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5420" y="1043069"/>
            <a:ext cx="3245996" cy="21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C6B8EB79-09F6-4744-9CD7-15B014E0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8AFAA864-A02D-4873-9BEF-C949D5B4D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78" y="4228144"/>
            <a:ext cx="2531745" cy="1688159"/>
          </a:xfrm>
          <a:prstGeom prst="rect">
            <a:avLst/>
          </a:prstGeom>
        </p:spPr>
      </p:pic>
      <p:pic>
        <p:nvPicPr>
          <p:cNvPr id="12" name="Объект 3">
            <a:extLst>
              <a:ext uri="{FF2B5EF4-FFF2-40B4-BE49-F238E27FC236}">
                <a16:creationId xmlns="" xmlns:a16="http://schemas.microsoft.com/office/drawing/2014/main" id="{AA692DF5-61BC-49AB-8AB4-2FAD995C39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8" y="4208235"/>
            <a:ext cx="3301074" cy="1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0263" y="228601"/>
            <a:ext cx="10527937" cy="698499"/>
          </a:xfrm>
        </p:spPr>
        <p:txBody>
          <a:bodyPr/>
          <a:lstStyle/>
          <a:p>
            <a:r>
              <a:rPr lang="ru-RU" sz="3200" b="1" dirty="0"/>
              <a:t>Познавательные лекции_часть 2</a:t>
            </a:r>
          </a:p>
          <a:p>
            <a:endParaRPr lang="ru-RU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/>
          </p:nvPr>
        </p:nvGraphicFramePr>
        <p:xfrm>
          <a:off x="1181362" y="1172394"/>
          <a:ext cx="5468013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350" y="1269973"/>
            <a:ext cx="3245432" cy="24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9679" y="4089872"/>
            <a:ext cx="2950901" cy="22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1135</Words>
  <Application>Microsoft Office PowerPoint</Application>
  <PresentationFormat>Широкоэкранный</PresentationFormat>
  <Paragraphs>153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SimSun</vt:lpstr>
      <vt:lpstr>Andale Sans UI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Сектор</vt:lpstr>
      <vt:lpstr>«Школа юного зооволонтера»</vt:lpstr>
      <vt:lpstr>Презентация PowerPoint</vt:lpstr>
      <vt:lpstr>Презентация PowerPoint</vt:lpstr>
      <vt:lpstr>Кто может стать юным зооволонтером?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«Хотим домой»</dc:title>
  <dc:creator>Булат Ахмадишин</dc:creator>
  <cp:lastModifiedBy>Zyk</cp:lastModifiedBy>
  <cp:revision>146</cp:revision>
  <dcterms:created xsi:type="dcterms:W3CDTF">2016-11-06T17:01:45Z</dcterms:created>
  <dcterms:modified xsi:type="dcterms:W3CDTF">2018-06-28T12:35:01Z</dcterms:modified>
</cp:coreProperties>
</file>