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8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4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814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8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520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5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6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8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15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3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2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30B2-BCD8-437E-8E5D-746C93D549F9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5D161D-906C-4169-B1A7-5C286D1B3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9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426" y="1092149"/>
            <a:ext cx="50946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СМОГУ</a:t>
            </a:r>
            <a:endParaRPr lang="ru-RU" sz="8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426" y="2642839"/>
            <a:ext cx="4762707" cy="357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2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629" y="734189"/>
            <a:ext cx="108835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Тип проекта: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Социальная помощь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Основной регион реализации проекта: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Ямало-Ненецкий автономный округ, город Салехард.</a:t>
            </a:r>
          </a:p>
          <a:p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Цель проекта</a:t>
            </a:r>
          </a:p>
          <a:p>
            <a:pPr algn="ctr"/>
            <a:endParaRPr lang="ru-RU" sz="2800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Пропаганда здорового образа жизни среди подрастающего поколения, привитие навыков здорового образа жизни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848" y="366858"/>
            <a:ext cx="86384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Описание проекта: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Создать в городе условия для занятий с детьми и подростками физической культурой и спортом. Прививать детям любовь к физической культуре, спорту и потребность в ЗОЖ. Пропаганда здорового образа жизни у детей дошкольного возраста Организация досуга детей. Его идея с помощью различных спортивных мероприятий, досугов, оказания помощи в благоустройстве площадок привлечь как можно больше детей к занятиям физической культурой и спортом. Целевая аудитория: дети детских садов, подростки, проживающие в городе.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5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454" y="443135"/>
            <a:ext cx="839315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Реализация проекта: </a:t>
            </a:r>
          </a:p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1.Проведение акций: АКЦИЯ "Массовая зарядка"; АКЦИЯ "Знаем сами и детей научим-как сделать своё здоровье лучше!"; АКЦИЯ "Беги со мной". АКЦИЯ "День ходьбы".</a:t>
            </a:r>
          </a:p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2.Систематически организуем и проводим спортивные мероприятия и праздники; утренние зарядки, пробежки и эстафеты; готовим программы, беседы, спортивные атрибуты для, проведения мероприятий </a:t>
            </a:r>
          </a:p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3.Помогаем в благоустройстве спортивных площадок. </a:t>
            </a:r>
          </a:p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4.Проведение "Недели здоровья".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9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941" y="1152128"/>
            <a:ext cx="86496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Социальный эффект: </a:t>
            </a:r>
          </a:p>
          <a:p>
            <a:pPr algn="just"/>
            <a:endParaRPr lang="ru-RU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1. Привлечение не только детей детских садов, но и школьников к спортивным мероприятиям;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2. Участие детей во Всероссийских праздниках и городских акциях.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3. Определить дальнейшую перспективу внедрения нашего проекта в жизнь.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4. Разработать перспективный план работы нашего проекта. </a:t>
            </a: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5. Получить необходимый опыт и навыки для реализации собственных идей и проектов в сфере пропаганды здорового образа жизни.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3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8117" y="946061"/>
            <a:ext cx="802516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Результаты проекта</a:t>
            </a:r>
          </a:p>
          <a:p>
            <a:pPr algn="just"/>
            <a:endParaRPr lang="ru-RU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Проект охватывает детские садики и общеобразовательные школы. Реализуют проект занимающиеся и тренеры МАУ «СШ «Фаворит». На первом этапе будет создан волонтёрский отряд "Фаворит", численностью 20 человек. 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8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073" y="500211"/>
            <a:ext cx="88317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Работаем по направлениям: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1."Здоровый образ жизни"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2."Экологическое направление"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3. "Событийное направление"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4."Патриотическое направление".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Оказывать помощь в проведении различных спортивных мероприятий образовательным учреждениям города Салехарда. Благоустройство и ремонт спортивных площадок. Создать творческую группу волонтёров для реализации спортивно-развлекательных программ в садиках и образовательных школах города. </a:t>
            </a:r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Провести мероприятия: Развлечение «Осенний марафон», Спортивный праздник «Мы-спортивная семья», Показательные выступления спортсменов МАУ «СШ «Фаворит», Показательные выступления спортсменов Спортивный праздник, посвящённый Дню защитника Отечества «Мальчишки, вперёд!», «Неделя спорта и здоровья (конкурс рисунков на тему ЗОЖ, «Весёлые старты»), Спортивная эстафета, посвящённая Дню Победы,  Благоустройство спортивных площадок, Спортивное развлечение ко Дню защиты детей,  Мастер-классы, Зарядка с чемпионом (КМС по тяжелой атлетике, тхэквондо и бокса).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494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442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Шмакова</dc:creator>
  <cp:lastModifiedBy>Светлана Шмакова</cp:lastModifiedBy>
  <cp:revision>5</cp:revision>
  <dcterms:created xsi:type="dcterms:W3CDTF">2019-06-19T10:51:34Z</dcterms:created>
  <dcterms:modified xsi:type="dcterms:W3CDTF">2019-06-19T11:09:18Z</dcterms:modified>
</cp:coreProperties>
</file>