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87" r:id="rId3"/>
    <p:sldId id="269" r:id="rId4"/>
    <p:sldId id="286" r:id="rId5"/>
    <p:sldId id="288" r:id="rId6"/>
    <p:sldId id="261" r:id="rId7"/>
    <p:sldId id="266" r:id="rId8"/>
    <p:sldId id="295" r:id="rId9"/>
    <p:sldId id="293" r:id="rId10"/>
    <p:sldId id="289" r:id="rId1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2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980E8-BDF3-45D2-BFF7-F7B31858EEF6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648C-7A50-4B4A-B3DA-DBF760DDB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Хаголовок прозрачный фон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171400"/>
            <a:ext cx="9144000" cy="486696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69160"/>
            <a:ext cx="889248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7030A0"/>
                </a:solidFill>
                <a:latin typeface="Georgia" pitchFamily="18" charset="0"/>
              </a:rPr>
              <a:t>Выставка художественных работ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7030A0"/>
                </a:solidFill>
                <a:latin typeface="Georgia" pitchFamily="18" charset="0"/>
              </a:rPr>
              <a:t>лиц с ограниченными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7030A0"/>
                </a:solidFill>
                <a:latin typeface="Georgia" pitchFamily="18" charset="0"/>
              </a:rPr>
              <a:t>возможностями по зрению</a:t>
            </a:r>
            <a:endParaRPr lang="ru-RU" b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8" name="Рисунок 7" descr="Птичка с веточкой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420888"/>
            <a:ext cx="3738598" cy="2829516"/>
          </a:xfrm>
          <a:prstGeom prst="rect">
            <a:avLst/>
          </a:prstGeom>
        </p:spPr>
      </p:pic>
      <p:pic>
        <p:nvPicPr>
          <p:cNvPr id="9" name="Рисунок 8" descr="Логотип Библиотечкая система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16632"/>
            <a:ext cx="1944216" cy="2081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2136068" cy="3020641"/>
          </a:xfrm>
          <a:prstGeom prst="rect">
            <a:avLst/>
          </a:prstGeom>
        </p:spPr>
      </p:pic>
      <p:pic>
        <p:nvPicPr>
          <p:cNvPr id="5" name="Рисунок 4" descr="DSC_15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620" y="3573016"/>
            <a:ext cx="2093348" cy="2858824"/>
          </a:xfrm>
          <a:prstGeom prst="rect">
            <a:avLst/>
          </a:prstGeom>
        </p:spPr>
      </p:pic>
      <p:pic>
        <p:nvPicPr>
          <p:cNvPr id="7" name="Рисунок 6" descr="DSC_15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293096"/>
            <a:ext cx="1800200" cy="2087930"/>
          </a:xfrm>
          <a:prstGeom prst="rect">
            <a:avLst/>
          </a:prstGeom>
        </p:spPr>
      </p:pic>
      <p:pic>
        <p:nvPicPr>
          <p:cNvPr id="10" name="Рисунок 9" descr="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60648"/>
            <a:ext cx="2221158" cy="3140968"/>
          </a:xfrm>
          <a:prstGeom prst="rect">
            <a:avLst/>
          </a:prstGeom>
        </p:spPr>
      </p:pic>
      <p:pic>
        <p:nvPicPr>
          <p:cNvPr id="11" name="Рисунок 10" descr="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404664"/>
            <a:ext cx="2079485" cy="2940628"/>
          </a:xfrm>
          <a:prstGeom prst="rect">
            <a:avLst/>
          </a:prstGeom>
        </p:spPr>
      </p:pic>
      <p:pic>
        <p:nvPicPr>
          <p:cNvPr id="12" name="Рисунок 11" descr="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1622" y="3356992"/>
            <a:ext cx="2240523" cy="3168352"/>
          </a:xfrm>
          <a:prstGeom prst="rect">
            <a:avLst/>
          </a:prstGeom>
        </p:spPr>
      </p:pic>
      <p:pic>
        <p:nvPicPr>
          <p:cNvPr id="13" name="Рисунок 12" descr="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976" y="3501008"/>
            <a:ext cx="2128062" cy="3009320"/>
          </a:xfrm>
          <a:prstGeom prst="rect">
            <a:avLst/>
          </a:prstGeom>
        </p:spPr>
      </p:pic>
      <p:pic>
        <p:nvPicPr>
          <p:cNvPr id="9" name="Рисунок 8" descr="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89810" y="260648"/>
            <a:ext cx="2087760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рам Знаменской иконы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924944"/>
            <a:ext cx="2016224" cy="3107376"/>
          </a:xfrm>
          <a:prstGeom prst="rect">
            <a:avLst/>
          </a:prstGeom>
        </p:spPr>
      </p:pic>
      <p:pic>
        <p:nvPicPr>
          <p:cNvPr id="4" name="Рисунок 3" descr="110312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19500" y="3323956"/>
            <a:ext cx="3246295" cy="2160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6165304"/>
            <a:ext cx="2408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«Знаменский Храм</a:t>
            </a:r>
            <a:r>
              <a:rPr lang="ru-RU" sz="1200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sz="1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188640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Не для житейского волненья,</a:t>
            </a:r>
          </a:p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Не для корысти, не для битв,</a:t>
            </a:r>
          </a:p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Мы рождены для вдохновенья, </a:t>
            </a:r>
          </a:p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для звуков сладких и молитв.</a:t>
            </a:r>
          </a:p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                                А.С. Пушкин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1844824"/>
            <a:ext cx="5399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 smtClean="0">
                <a:solidFill>
                  <a:srgbClr val="002060"/>
                </a:solidFill>
                <a:latin typeface="CyrillicOld" pitchFamily="2" charset="0"/>
              </a:rPr>
              <a:t>Красногорские</a:t>
            </a:r>
            <a:r>
              <a:rPr lang="ru-RU" sz="4000" b="1" dirty="0" smtClean="0">
                <a:solidFill>
                  <a:srgbClr val="002060"/>
                </a:solidFill>
                <a:latin typeface="CyrillicOld" pitchFamily="2" charset="0"/>
              </a:rPr>
              <a:t> Святыни</a:t>
            </a:r>
            <a:endParaRPr lang="ru-RU" sz="4000" b="1" dirty="0">
              <a:solidFill>
                <a:srgbClr val="002060"/>
              </a:solidFill>
              <a:latin typeface="CyrillicOld" pitchFamily="2" charset="0"/>
            </a:endParaRPr>
          </a:p>
        </p:txBody>
      </p:sp>
      <p:pic>
        <p:nvPicPr>
          <p:cNvPr id="10" name="Рисунок 9" descr="Церковь Архангела Михаила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356992"/>
            <a:ext cx="3706896" cy="2482881"/>
          </a:xfrm>
          <a:prstGeom prst="rect">
            <a:avLst/>
          </a:prstGeom>
        </p:spPr>
      </p:pic>
      <p:pic>
        <p:nvPicPr>
          <p:cNvPr id="11" name="Рисунок 10" descr="110312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356992"/>
            <a:ext cx="3817612" cy="25404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59832" y="6165304"/>
            <a:ext cx="328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«Храм Михаила Архангела»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5" name="Рисунок 14" descr="110312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2780928"/>
            <a:ext cx="2232248" cy="3168352"/>
          </a:xfrm>
          <a:prstGeom prst="rect">
            <a:avLst/>
          </a:prstGeom>
        </p:spPr>
      </p:pic>
      <p:pic>
        <p:nvPicPr>
          <p:cNvPr id="16" name="Рисунок 15" descr="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852936"/>
            <a:ext cx="2109320" cy="2982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храм.ком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2657767" cy="36541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5445224"/>
            <a:ext cx="6899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«Храмовый комплекс в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Павшино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Рисунок 7" descr="храм.к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124744"/>
            <a:ext cx="2665940" cy="3740853"/>
          </a:xfrm>
          <a:prstGeom prst="rect">
            <a:avLst/>
          </a:prstGeom>
        </p:spPr>
      </p:pic>
      <p:pic>
        <p:nvPicPr>
          <p:cNvPr id="9" name="Рисунок 8" descr="1103128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24744"/>
            <a:ext cx="2789753" cy="3789661"/>
          </a:xfrm>
          <a:prstGeom prst="rect">
            <a:avLst/>
          </a:prstGeom>
        </p:spPr>
      </p:pic>
      <p:pic>
        <p:nvPicPr>
          <p:cNvPr id="10" name="Рисунок 9" descr="1103128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24744"/>
            <a:ext cx="2664296" cy="3744416"/>
          </a:xfrm>
          <a:prstGeom prst="rect">
            <a:avLst/>
          </a:prstGeom>
        </p:spPr>
      </p:pic>
      <p:pic>
        <p:nvPicPr>
          <p:cNvPr id="11" name="Рисунок 10" descr="1103128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9794" y="1124744"/>
            <a:ext cx="2699656" cy="3744416"/>
          </a:xfrm>
          <a:prstGeom prst="rect">
            <a:avLst/>
          </a:prstGeom>
        </p:spPr>
      </p:pic>
      <p:pic>
        <p:nvPicPr>
          <p:cNvPr id="13" name="Рисунок 12" descr="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1196752"/>
            <a:ext cx="2520280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24128" y="0"/>
            <a:ext cx="32221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Не для житейского волненья,</a:t>
            </a:r>
          </a:p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Не для корысти, не для битв,</a:t>
            </a:r>
          </a:p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Мы рождены для вдохновенья, </a:t>
            </a:r>
          </a:p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для звуков сладких и молитв</a:t>
            </a:r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.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Пушкин А.С</a:t>
            </a:r>
            <a:endParaRPr lang="ru-RU" dirty="0" smtClean="0">
              <a:solidFill>
                <a:srgbClr val="002060"/>
              </a:solidFill>
              <a:latin typeface="CyrillicOld" pitchFamily="2" charset="0"/>
            </a:endParaRPr>
          </a:p>
          <a:p>
            <a:endParaRPr lang="ru-RU" dirty="0" smtClean="0">
              <a:solidFill>
                <a:srgbClr val="002060"/>
              </a:solidFill>
              <a:latin typeface="CyrillicOld" pitchFamily="2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CyrillicOld" pitchFamily="2" charset="0"/>
              </a:rPr>
              <a:t>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1484784"/>
            <a:ext cx="25699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CyrillicOld" pitchFamily="2" charset="0"/>
              </a:rPr>
              <a:t>Рождество</a:t>
            </a:r>
            <a:endParaRPr lang="ru-RU" sz="4000" b="1" dirty="0">
              <a:solidFill>
                <a:srgbClr val="002060"/>
              </a:solidFill>
              <a:latin typeface="CyrillicOld" pitchFamily="2" charset="0"/>
            </a:endParaRPr>
          </a:p>
        </p:txBody>
      </p:sp>
      <p:pic>
        <p:nvPicPr>
          <p:cNvPr id="7" name="Рисунок 6" descr="Волхв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916832"/>
            <a:ext cx="2448272" cy="3462134"/>
          </a:xfrm>
          <a:prstGeom prst="rect">
            <a:avLst/>
          </a:prstGeom>
        </p:spPr>
      </p:pic>
      <p:pic>
        <p:nvPicPr>
          <p:cNvPr id="8" name="Рисунок 7" descr="110312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916832"/>
            <a:ext cx="2448272" cy="3459733"/>
          </a:xfrm>
          <a:prstGeom prst="rect">
            <a:avLst/>
          </a:prstGeom>
        </p:spPr>
      </p:pic>
      <p:pic>
        <p:nvPicPr>
          <p:cNvPr id="9" name="Рисунок 8" descr="110312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636912"/>
            <a:ext cx="3816424" cy="2442135"/>
          </a:xfrm>
          <a:prstGeom prst="rect">
            <a:avLst/>
          </a:prstGeom>
        </p:spPr>
      </p:pic>
      <p:pic>
        <p:nvPicPr>
          <p:cNvPr id="10" name="Рисунок 9" descr="рождество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2708920"/>
            <a:ext cx="3526305" cy="2304256"/>
          </a:xfrm>
          <a:prstGeom prst="rect">
            <a:avLst/>
          </a:prstGeom>
        </p:spPr>
      </p:pic>
      <p:pic>
        <p:nvPicPr>
          <p:cNvPr id="11" name="Рисунок 10" descr="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2132856"/>
            <a:ext cx="2272078" cy="3212976"/>
          </a:xfrm>
          <a:prstGeom prst="rect">
            <a:avLst/>
          </a:prstGeom>
        </p:spPr>
      </p:pic>
      <p:pic>
        <p:nvPicPr>
          <p:cNvPr id="12" name="Рисунок 11" descr="110312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060848"/>
            <a:ext cx="2331357" cy="338772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23928" y="5445224"/>
            <a:ext cx="179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«Рождество»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5589240"/>
            <a:ext cx="1834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«Волхвы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в Вифлееме»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3569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yrillicOld" pitchFamily="2" charset="0"/>
              </a:rPr>
              <a:t>Любимый город</a:t>
            </a:r>
            <a:endParaRPr lang="ru-RU" sz="3600" b="1" dirty="0">
              <a:solidFill>
                <a:srgbClr val="002060"/>
              </a:solidFill>
              <a:latin typeface="CyrillicOld" pitchFamily="2" charset="0"/>
            </a:endParaRPr>
          </a:p>
        </p:txBody>
      </p:sp>
      <p:pic>
        <p:nvPicPr>
          <p:cNvPr id="3" name="Рисунок 2" descr="110312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2520280" cy="3744904"/>
          </a:xfrm>
          <a:prstGeom prst="rect">
            <a:avLst/>
          </a:prstGeom>
        </p:spPr>
      </p:pic>
      <p:pic>
        <p:nvPicPr>
          <p:cNvPr id="4" name="Рисунок 3" descr="Красногорская готика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2376264" cy="3600400"/>
          </a:xfrm>
          <a:prstGeom prst="rect">
            <a:avLst/>
          </a:prstGeom>
        </p:spPr>
      </p:pic>
      <p:pic>
        <p:nvPicPr>
          <p:cNvPr id="5" name="Рисунок 4" descr="110312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2276872"/>
            <a:ext cx="3387517" cy="2304256"/>
          </a:xfrm>
          <a:prstGeom prst="rect">
            <a:avLst/>
          </a:prstGeom>
        </p:spPr>
      </p:pic>
      <p:pic>
        <p:nvPicPr>
          <p:cNvPr id="6" name="Рисунок 5" descr="Домик в Павшино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348880"/>
            <a:ext cx="3168352" cy="2126808"/>
          </a:xfrm>
          <a:prstGeom prst="rect">
            <a:avLst/>
          </a:prstGeom>
        </p:spPr>
      </p:pic>
      <p:pic>
        <p:nvPicPr>
          <p:cNvPr id="7" name="Рисунок 6" descr="110312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1052736"/>
            <a:ext cx="2440605" cy="3744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501317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«Бруски»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5013176"/>
            <a:ext cx="27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«Домик в </a:t>
            </a:r>
            <a:r>
              <a:rPr lang="ru-RU" b="1" dirty="0" err="1" smtClean="0">
                <a:solidFill>
                  <a:srgbClr val="002060"/>
                </a:solidFill>
                <a:latin typeface="Georgia" pitchFamily="18" charset="0"/>
              </a:rPr>
              <a:t>Павшино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" name="Рисунок 9" descr="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1124744"/>
            <a:ext cx="2208802" cy="36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88224" y="501317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Georgia" pitchFamily="18" charset="0"/>
              </a:rPr>
              <a:t>Многоэтажки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айный домик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636" y="1412776"/>
            <a:ext cx="2376140" cy="3675920"/>
          </a:xfrm>
          <a:prstGeom prst="rect">
            <a:avLst/>
          </a:prstGeom>
        </p:spPr>
      </p:pic>
      <p:pic>
        <p:nvPicPr>
          <p:cNvPr id="3" name="Рисунок 2" descr="110312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93354" y="2041626"/>
            <a:ext cx="3994004" cy="2448272"/>
          </a:xfrm>
          <a:prstGeom prst="rect">
            <a:avLst/>
          </a:prstGeom>
        </p:spPr>
      </p:pic>
      <p:pic>
        <p:nvPicPr>
          <p:cNvPr id="6" name="Рисунок 5" descr="110312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852936"/>
            <a:ext cx="3456384" cy="2281484"/>
          </a:xfrm>
          <a:prstGeom prst="rect">
            <a:avLst/>
          </a:prstGeom>
        </p:spPr>
      </p:pic>
      <p:pic>
        <p:nvPicPr>
          <p:cNvPr id="7" name="Рисунок 6" descr="Скамейка в парке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2924944"/>
            <a:ext cx="3312368" cy="21474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59832" y="5373216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«Скамейка в парке»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1103128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32712" y="2006940"/>
            <a:ext cx="3927247" cy="24482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5445224"/>
            <a:ext cx="23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«Чайный домик»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1" name="Рисунок 10" descr="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1412776"/>
            <a:ext cx="2304256" cy="36724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6216" y="5373216"/>
            <a:ext cx="246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«Городской этюд»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8064" y="116632"/>
            <a:ext cx="251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yrillicOld" pitchFamily="2" charset="0"/>
              </a:rPr>
              <a:t>Родной край</a:t>
            </a:r>
            <a:endParaRPr lang="ru-RU" sz="3200" b="1" dirty="0">
              <a:solidFill>
                <a:srgbClr val="002060"/>
              </a:solidFill>
              <a:latin typeface="CyrillicOld" pitchFamily="2" charset="0"/>
            </a:endParaRPr>
          </a:p>
        </p:txBody>
      </p:sp>
      <p:pic>
        <p:nvPicPr>
          <p:cNvPr id="6" name="Рисунок 5" descr="110312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057" y="2462897"/>
            <a:ext cx="2700023" cy="1627681"/>
          </a:xfrm>
          <a:prstGeom prst="rect">
            <a:avLst/>
          </a:prstGeom>
        </p:spPr>
      </p:pic>
      <p:pic>
        <p:nvPicPr>
          <p:cNvPr id="7" name="Рисунок 6" descr="Лесная тишь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492896"/>
            <a:ext cx="2520280" cy="1522669"/>
          </a:xfrm>
          <a:prstGeom prst="rect">
            <a:avLst/>
          </a:prstGeom>
        </p:spPr>
      </p:pic>
      <p:pic>
        <p:nvPicPr>
          <p:cNvPr id="8" name="Рисунок 7" descr="110312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4384" y="914618"/>
            <a:ext cx="2216173" cy="34943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1560" y="4221088"/>
            <a:ext cx="229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«Домик у озера»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110312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2736304" cy="1772480"/>
          </a:xfrm>
          <a:prstGeom prst="rect">
            <a:avLst/>
          </a:prstGeom>
        </p:spPr>
      </p:pic>
      <p:pic>
        <p:nvPicPr>
          <p:cNvPr id="11" name="Рисунок 10" descr="Зимой на даче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60648"/>
            <a:ext cx="2517400" cy="16609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99592" y="1988840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«Деревня»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9872" y="4581128"/>
            <a:ext cx="2132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«Вид на озеро»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980728"/>
            <a:ext cx="2088232" cy="3288965"/>
          </a:xfrm>
          <a:prstGeom prst="rect">
            <a:avLst/>
          </a:prstGeom>
        </p:spPr>
      </p:pic>
      <p:pic>
        <p:nvPicPr>
          <p:cNvPr id="26" name="Рисунок 25" descr="Сельский пейзаж 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125078"/>
            <a:ext cx="2880320" cy="2040226"/>
          </a:xfrm>
          <a:prstGeom prst="rect">
            <a:avLst/>
          </a:prstGeom>
        </p:spPr>
      </p:pic>
      <p:pic>
        <p:nvPicPr>
          <p:cNvPr id="27" name="Рисунок 26" descr="110312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653136"/>
            <a:ext cx="2701410" cy="17831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84168" y="6309320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«Сельский пейзаж»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9" name="Рисунок 28" descr="110312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4106876"/>
            <a:ext cx="2989436" cy="213043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55576" y="6488668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«Ожидание»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1" name="Рисунок 30" descr="img1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6283285" y="525823"/>
            <a:ext cx="1944217" cy="2710013"/>
          </a:xfrm>
          <a:prstGeom prst="rect">
            <a:avLst/>
          </a:prstGeom>
        </p:spPr>
      </p:pic>
      <p:pic>
        <p:nvPicPr>
          <p:cNvPr id="32" name="Рисунок 31" descr="110312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918014"/>
            <a:ext cx="2794265" cy="200693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16216" y="292494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Georgia" pitchFamily="18" charset="0"/>
              </a:rPr>
              <a:t>Причалик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4" name="Рисунок 33" descr="Ненастье 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4653136"/>
            <a:ext cx="2527040" cy="1684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G0A71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2866892" cy="3999874"/>
          </a:xfrm>
          <a:prstGeom prst="rect">
            <a:avLst/>
          </a:prstGeom>
        </p:spPr>
      </p:pic>
      <p:pic>
        <p:nvPicPr>
          <p:cNvPr id="3" name="Рисунок 2" descr="HG0A7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980728"/>
            <a:ext cx="2675538" cy="3617640"/>
          </a:xfrm>
          <a:prstGeom prst="rect">
            <a:avLst/>
          </a:prstGeom>
        </p:spPr>
      </p:pic>
      <p:pic>
        <p:nvPicPr>
          <p:cNvPr id="4" name="Рисунок 3" descr="HG0A71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700808"/>
            <a:ext cx="2952328" cy="3911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116632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yrillicOld" pitchFamily="2" charset="0"/>
              </a:rPr>
              <a:t>Работы из теста</a:t>
            </a:r>
            <a:endParaRPr lang="ru-RU" sz="3200" b="1" dirty="0">
              <a:solidFill>
                <a:srgbClr val="002060"/>
              </a:solidFill>
              <a:latin typeface="CyrillicOld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594928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«Подсолнухи»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4161" y="5877272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«Рождественская ночь»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4797152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«Мишка»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708920"/>
            <a:ext cx="2758767" cy="2358404"/>
          </a:xfrm>
          <a:prstGeom prst="rect">
            <a:avLst/>
          </a:prstGeom>
        </p:spPr>
      </p:pic>
      <p:pic>
        <p:nvPicPr>
          <p:cNvPr id="6" name="Рисунок 5" descr="QlDm2wG8Dn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8640"/>
            <a:ext cx="2160240" cy="2160240"/>
          </a:xfrm>
          <a:prstGeom prst="rect">
            <a:avLst/>
          </a:prstGeom>
        </p:spPr>
      </p:pic>
      <p:pic>
        <p:nvPicPr>
          <p:cNvPr id="7" name="Рисунок 6" descr="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60648"/>
            <a:ext cx="3807137" cy="2508958"/>
          </a:xfrm>
          <a:prstGeom prst="rect">
            <a:avLst/>
          </a:prstGeom>
        </p:spPr>
      </p:pic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212976"/>
            <a:ext cx="3046922" cy="2488320"/>
          </a:xfrm>
          <a:prstGeom prst="rect">
            <a:avLst/>
          </a:prstGeom>
        </p:spPr>
      </p:pic>
      <p:pic>
        <p:nvPicPr>
          <p:cNvPr id="10" name="Рисунок 9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4005064"/>
            <a:ext cx="2736304" cy="2481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1535</TotalTime>
  <Words>154</Words>
  <Application>Microsoft Office PowerPoint</Application>
  <PresentationFormat>Экран (4:3)</PresentationFormat>
  <Paragraphs>41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Прощенко</dc:creator>
  <cp:lastModifiedBy>Natalya</cp:lastModifiedBy>
  <cp:revision>134</cp:revision>
  <dcterms:created xsi:type="dcterms:W3CDTF">2018-01-27T10:00:48Z</dcterms:created>
  <dcterms:modified xsi:type="dcterms:W3CDTF">2018-06-26T19:57:31Z</dcterms:modified>
</cp:coreProperties>
</file>