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2" r:id="rId5"/>
    <p:sldId id="258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12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9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24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2445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10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42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06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6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0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8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32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2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04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3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5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1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75B3DE-9793-4119-BE77-65D3DD11EC56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128987-9E56-46B1-A29F-E81931CB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07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198" y="661012"/>
            <a:ext cx="9500212" cy="2132855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«Мы рядом»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87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7094" y="1255924"/>
            <a:ext cx="8001000" cy="1575412"/>
          </a:xfrm>
        </p:spPr>
        <p:txBody>
          <a:bodyPr>
            <a:normAutofit/>
          </a:bodyPr>
          <a:lstStyle/>
          <a:p>
            <a:r>
              <a:rPr lang="ru-RU" sz="5400" dirty="0"/>
              <a:t>Проект «Мы рядом»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848" y="4671151"/>
            <a:ext cx="4361513" cy="1505639"/>
          </a:xfrm>
        </p:spPr>
        <p:txBody>
          <a:bodyPr/>
          <a:lstStyle/>
          <a:p>
            <a:r>
              <a:rPr lang="ru-RU" dirty="0" smtClean="0"/>
              <a:t>Разработчики:</a:t>
            </a:r>
          </a:p>
          <a:p>
            <a:r>
              <a:rPr lang="ru-RU" dirty="0" smtClean="0"/>
              <a:t>Волонтерский отряд «Мы </a:t>
            </a:r>
            <a:r>
              <a:rPr lang="ru-RU" dirty="0" err="1" smtClean="0"/>
              <a:t>САМи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64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/>
              <a:t>Цель: оказание волонтерами </a:t>
            </a:r>
            <a:r>
              <a:rPr lang="ru-RU" sz="3200" i="1" dirty="0"/>
              <a:t>социально-психолого-педагогической помощи и поддержки </a:t>
            </a:r>
            <a:r>
              <a:rPr lang="ru-RU" sz="3200" i="1" dirty="0" smtClean="0"/>
              <a:t>дети, </a:t>
            </a:r>
            <a:r>
              <a:rPr lang="ru-RU" sz="3200" i="1" dirty="0"/>
              <a:t>оказавшимся в трудной жизненной </a:t>
            </a:r>
            <a:r>
              <a:rPr lang="ru-RU" sz="3200" i="1" dirty="0" smtClean="0"/>
              <a:t>ситуации 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71199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819" y="1181559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Задача </a:t>
            </a:r>
            <a:r>
              <a:rPr lang="ru-RU" dirty="0" smtClean="0"/>
              <a:t>наставников: </a:t>
            </a:r>
            <a:r>
              <a:rPr lang="ru-RU" dirty="0"/>
              <a:t>«Научить </a:t>
            </a:r>
            <a:r>
              <a:rPr lang="ru-RU" dirty="0" smtClean="0"/>
              <a:t>подростка </a:t>
            </a:r>
            <a:r>
              <a:rPr lang="ru-RU" dirty="0"/>
              <a:t>«ходить» самостоятельно, при этом надо показать ему «свет в конце туннеля».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Другими </a:t>
            </a:r>
            <a:r>
              <a:rPr lang="ru-RU" dirty="0"/>
              <a:t>словами </a:t>
            </a:r>
            <a:r>
              <a:rPr lang="ru-RU" dirty="0" smtClean="0"/>
              <a:t>ребенку необходимо </a:t>
            </a:r>
            <a:r>
              <a:rPr lang="ru-RU" dirty="0"/>
              <a:t>овладеть социально-жизненными навыками для успешной социально-психологической </a:t>
            </a:r>
            <a:r>
              <a:rPr lang="ru-RU" dirty="0" smtClean="0"/>
              <a:t>адаптации, показать правильный образ жизни и досуг.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02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86" y="-119618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«День друзей»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35" y="933096"/>
            <a:ext cx="7432497" cy="5574373"/>
          </a:xfrm>
        </p:spPr>
      </p:pic>
    </p:spTree>
    <p:extLst>
      <p:ext uri="{BB962C8B-B14F-4D97-AF65-F5344CB8AC3E}">
        <p14:creationId xmlns:p14="http://schemas.microsoft.com/office/powerpoint/2010/main" val="254731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762" y="-83959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«Праздник детства»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59" y="856013"/>
            <a:ext cx="8626205" cy="5741817"/>
          </a:xfrm>
        </p:spPr>
      </p:pic>
    </p:spTree>
    <p:extLst>
      <p:ext uri="{BB962C8B-B14F-4D97-AF65-F5344CB8AC3E}">
        <p14:creationId xmlns:p14="http://schemas.microsoft.com/office/powerpoint/2010/main" val="68599360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</TotalTime>
  <Words>83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Сектор</vt:lpstr>
      <vt:lpstr>Проект «Мы рядом» </vt:lpstr>
      <vt:lpstr>Проект «Мы рядом»</vt:lpstr>
      <vt:lpstr>Презентация PowerPoint</vt:lpstr>
      <vt:lpstr>Презентация PowerPoint</vt:lpstr>
      <vt:lpstr>«День друзей»</vt:lpstr>
      <vt:lpstr>«Праздник детства»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 наставником можно за полгода научиться  большему, чем без него за всю жизнь! И научиться именно тому, что нужно для достижения успеха…» </dc:title>
  <dc:creator>САМ Пошехонский</dc:creator>
  <cp:lastModifiedBy>САМ Пошехонский</cp:lastModifiedBy>
  <cp:revision>7</cp:revision>
  <dcterms:created xsi:type="dcterms:W3CDTF">2019-06-28T07:39:36Z</dcterms:created>
  <dcterms:modified xsi:type="dcterms:W3CDTF">2019-06-28T09:09:24Z</dcterms:modified>
</cp:coreProperties>
</file>