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69" r:id="rId5"/>
    <p:sldId id="261" r:id="rId6"/>
    <p:sldId id="262" r:id="rId7"/>
    <p:sldId id="264" r:id="rId8"/>
    <p:sldId id="259" r:id="rId9"/>
    <p:sldId id="266" r:id="rId10"/>
    <p:sldId id="270" r:id="rId11"/>
    <p:sldId id="265" r:id="rId12"/>
    <p:sldId id="271" r:id="rId13"/>
    <p:sldId id="272" r:id="rId14"/>
    <p:sldId id="273" r:id="rId15"/>
    <p:sldId id="274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595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пн 28.08.17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11" Type="http://schemas.microsoft.com/office/2007/relationships/hdphoto" Target="../media/hdphoto4.wdp"/><Relationship Id="rId5" Type="http://schemas.openxmlformats.org/officeDocument/2006/relationships/image" Target="../media/image18.JP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4.pn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4.png"/><Relationship Id="rId7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4.png"/><Relationship Id="rId7" Type="http://schemas.microsoft.com/office/2007/relationships/hdphoto" Target="../media/hdphoto5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.png"/><Relationship Id="rId7" Type="http://schemas.openxmlformats.org/officeDocument/2006/relationships/image" Target="../media/image48.png"/><Relationship Id="rId12" Type="http://schemas.microsoft.com/office/2007/relationships/hdphoto" Target="../media/hdphoto9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0.png"/><Relationship Id="rId5" Type="http://schemas.microsoft.com/office/2007/relationships/hdphoto" Target="../media/hdphoto6.wdp"/><Relationship Id="rId10" Type="http://schemas.microsoft.com/office/2007/relationships/hdphoto" Target="../media/hdphoto8.wdp"/><Relationship Id="rId4" Type="http://schemas.openxmlformats.org/officeDocument/2006/relationships/image" Target="../media/image46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microsoft.com/office/2007/relationships/hdphoto" Target="../media/hdphoto1.wdp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7" y="8896"/>
            <a:ext cx="9126163" cy="6849104"/>
          </a:xfrm>
          <a:prstGeom prst="rect">
            <a:avLst/>
          </a:prstGeom>
          <a:ln>
            <a:noFill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052545"/>
            <a:ext cx="8568952" cy="111275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Номинант: </a:t>
            </a:r>
            <a:r>
              <a:rPr lang="ru-RU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КВАСОВ Сергей Геннадьевич</a:t>
            </a:r>
          </a:p>
          <a:p>
            <a:pPr algn="ctr"/>
            <a:r>
              <a:rPr lang="ru-RU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Категория: </a:t>
            </a:r>
            <a:r>
              <a:rPr lang="ru-RU" sz="28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КОМАНДА</a:t>
            </a:r>
            <a:endParaRPr lang="ru-RU" sz="24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204864"/>
            <a:ext cx="4968552" cy="1944216"/>
          </a:xfr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ru-RU" sz="6000" dirty="0" smtClean="0">
                <a:ln/>
                <a:solidFill>
                  <a:schemeClr val="accent3"/>
                </a:solidFill>
                <a:effectLst/>
                <a:latin typeface="KapelkaNew" pitchFamily="66" charset="-52"/>
                <a:ea typeface="KapelkaNew" pitchFamily="66" charset="-52"/>
              </a:rPr>
              <a:t>РУЗА ЭКО ФЭМИЛИ</a:t>
            </a:r>
            <a:endParaRPr lang="ru-RU" sz="6000" dirty="0">
              <a:ln/>
              <a:solidFill>
                <a:schemeClr val="accent3"/>
              </a:solidFill>
              <a:effectLst/>
              <a:latin typeface="KapelkaNew" pitchFamily="66" charset="-52"/>
              <a:ea typeface="KapelkaNew" pitchFamily="66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98" y="0"/>
            <a:ext cx="9166097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8640"/>
            <a:ext cx="4248472" cy="14130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962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5">
        <p:sndAc>
          <p:stSnd loop="1">
            <p:snd r:embed="rId3" name="Фон для презентации.wav"/>
          </p:stSnd>
        </p:sndAc>
      </p:transition>
    </mc:Choice>
    <mc:Fallback xmlns="">
      <p:transition spd="slow" advTm="7005">
        <p:sndAc>
          <p:stSnd loop="1">
            <p:snd r:embed="rId8" name="Фон для презентации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" y="0"/>
            <a:ext cx="9141372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820177"/>
            <a:ext cx="1368152" cy="129558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107266" y="2539510"/>
            <a:ext cx="5076056" cy="2813893"/>
          </a:xfrm>
        </p:spPr>
        <p:txBody>
          <a:bodyPr>
            <a:normAutofit fontScale="77500" lnSpcReduction="20000"/>
          </a:bodyPr>
          <a:lstStyle/>
          <a:p>
            <a:r>
              <a:rPr lang="ru-RU" sz="26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Дата старта: май 2015 г. </a:t>
            </a:r>
          </a:p>
          <a:p>
            <a:r>
              <a:rPr lang="ru-RU" sz="26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Долгосрочный, целевой</a:t>
            </a:r>
          </a:p>
          <a:p>
            <a:r>
              <a:rPr lang="ru-RU" sz="26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Сопряжен с брендом Рузского округа </a:t>
            </a:r>
          </a:p>
          <a:p>
            <a:pPr marL="45720" indent="0">
              <a:buNone/>
            </a:pPr>
            <a:r>
              <a:rPr lang="ru-RU" sz="2600" dirty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 </a:t>
            </a:r>
            <a:r>
              <a:rPr lang="ru-RU" sz="26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 «Руза заповедная»</a:t>
            </a:r>
          </a:p>
          <a:p>
            <a:r>
              <a:rPr lang="ru-RU" sz="2600" dirty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Разработан в рамках Губернаторской программы "Экология Подмосковья"</a:t>
            </a:r>
          </a:p>
          <a:p>
            <a:r>
              <a:rPr lang="ru-RU" sz="26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Презентован </a:t>
            </a:r>
            <a:r>
              <a:rPr lang="ru-RU" sz="2600" dirty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на молодежном </a:t>
            </a:r>
            <a:r>
              <a:rPr lang="ru-RU" sz="26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форуме </a:t>
            </a:r>
          </a:p>
          <a:p>
            <a:pPr marL="45720" indent="0">
              <a:buNone/>
            </a:pPr>
            <a:r>
              <a:rPr lang="ru-RU" sz="2600" dirty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 </a:t>
            </a:r>
            <a:r>
              <a:rPr lang="ru-RU" sz="26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  "Озерна-2015«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834682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94" y="1672866"/>
            <a:ext cx="4339037" cy="47804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353403"/>
            <a:ext cx="2195736" cy="8812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893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3697">
        <p14:pan dir="u"/>
      </p:transition>
    </mc:Choice>
    <mc:Fallback xmlns="">
      <p:transition spd="slow" advTm="236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" y="0"/>
            <a:ext cx="912325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190" y="1412776"/>
            <a:ext cx="3517776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Цели проекта: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quarter" idx="14"/>
          </p:nvPr>
        </p:nvSpPr>
        <p:spPr>
          <a:xfrm>
            <a:off x="251520" y="2204864"/>
            <a:ext cx="8640960" cy="4536504"/>
          </a:xfrm>
          <a:noFill/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ru-RU" sz="240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. Формирование экологической культуры семей в Московской области (в том числе молодых и многодетных).</a:t>
            </a:r>
          </a:p>
          <a:p>
            <a:pPr marL="0" indent="0" algn="just">
              <a:buNone/>
            </a:pPr>
            <a:r>
              <a:rPr lang="ru-RU" sz="2400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	2</a:t>
            </a:r>
            <a:r>
              <a:rPr lang="ru-RU" sz="240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. Поддержание чистоты в Рузском </a:t>
            </a:r>
            <a:r>
              <a:rPr lang="ru-RU" sz="2400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округе </a:t>
            </a:r>
            <a:r>
              <a:rPr lang="ru-RU" sz="240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(территории рек, лесов, водохранилищ, зон отдыха, улиц городов и деревень, исторически значимых мест). </a:t>
            </a:r>
          </a:p>
          <a:p>
            <a:pPr marL="0" indent="0" algn="just">
              <a:buNone/>
            </a:pPr>
            <a:r>
              <a:rPr lang="ru-RU" sz="2400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	3.Создание </a:t>
            </a:r>
            <a:r>
              <a:rPr lang="ru-RU" sz="240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семейного общественного межмуниципального экологического движения «ЭкоФэмили» на территории Московской области.</a:t>
            </a:r>
          </a:p>
          <a:p>
            <a:pPr marL="0" indent="0" algn="just">
              <a:buNone/>
            </a:pPr>
            <a:r>
              <a:rPr lang="ru-RU" sz="2400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	4</a:t>
            </a:r>
            <a:r>
              <a:rPr lang="ru-RU" sz="240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. Повышение престижа института семьи, </a:t>
            </a:r>
            <a:r>
              <a:rPr lang="ru-RU" sz="2400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популяризация </a:t>
            </a:r>
            <a:r>
              <a:rPr lang="ru-RU" sz="240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социально позитивных форм семейного досуга и отдыха, сохранение и укрепление семейных традиций и связи поколений.</a:t>
            </a:r>
          </a:p>
          <a:p>
            <a:pPr marL="0" indent="0">
              <a:buNone/>
            </a:pP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70" y="305635"/>
            <a:ext cx="2195736" cy="8812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850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9167">
        <p14:prism/>
      </p:transition>
    </mc:Choice>
    <mc:Fallback xmlns="">
      <p:transition spd="slow" advTm="191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" y="0"/>
            <a:ext cx="914137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902" y="1391790"/>
            <a:ext cx="7416823" cy="88508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Проект</a:t>
            </a:r>
            <a:r>
              <a:rPr lang="ru-RU" dirty="0"/>
              <a:t> </a:t>
            </a:r>
            <a:r>
              <a:rPr lang="ru-RU" dirty="0" smtClean="0"/>
              <a:t>направлен на: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466206"/>
            <a:ext cx="8208912" cy="406247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 smtClean="0"/>
              <a:t>привлечение внимания семей Рузского округа к      формированию экологической культуры в Московской области;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 smtClean="0"/>
              <a:t>повышение уровня экологической культуры в обществе;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/>
              <a:t>р</a:t>
            </a:r>
            <a:r>
              <a:rPr lang="ru-RU" sz="2600" dirty="0" smtClean="0"/>
              <a:t>азвитие экологического семейного мышления и инициатив в сфере охраны окружающей среды;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 smtClean="0"/>
              <a:t> гармонизацию взаимодействия семьи и природы</a:t>
            </a:r>
            <a:endParaRPr lang="ru-RU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834682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40" y="307283"/>
            <a:ext cx="2195736" cy="8812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523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3697">
        <p14:pan dir="u"/>
      </p:transition>
    </mc:Choice>
    <mc:Fallback xmlns="">
      <p:transition spd="slow" advTm="236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63756"/>
            <a:ext cx="4680520" cy="565044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/>
              <a:t>Приоритетные задачи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1628800"/>
            <a:ext cx="7776864" cy="4968552"/>
          </a:xfrm>
        </p:spPr>
        <p:txBody>
          <a:bodyPr>
            <a:noAutofit/>
          </a:bodyPr>
          <a:lstStyle/>
          <a:p>
            <a:pPr algn="just"/>
            <a:r>
              <a:rPr lang="ru-RU" sz="2000" cap="all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 </a:t>
            </a:r>
            <a:r>
              <a:rPr lang="ru-RU" sz="2000" dirty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ктивизировать деятельность школ и детских садов по формированию основ экологической культуры учащихся и ликвидации экологической безграмотности у их родителей.</a:t>
            </a:r>
            <a:endParaRPr lang="ru-RU" sz="1100" dirty="0" smtClean="0">
              <a:ln w="9000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just"/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2. Вовлечь семьи Рузского округа в общественно-полезную работу, направленную на уборку существующих стихийных свалок.</a:t>
            </a:r>
          </a:p>
          <a:p>
            <a:pPr algn="just"/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3. Организовать повсеместную социальную рекламу «за чистоту» с участием многодетных семей, коренных династий и представителей власти </a:t>
            </a:r>
            <a:r>
              <a:rPr lang="ru-RU" sz="2000" dirty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узского округа.</a:t>
            </a:r>
          </a:p>
          <a:p>
            <a:pPr algn="just"/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4. Распространять инфоматериалы, устанавливать баннеры, растяжки, плакаты экологической направленности в общественных местах. </a:t>
            </a:r>
          </a:p>
          <a:p>
            <a:pPr algn="just"/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5. Установить достаточное количество мусорных баков, контейнеров и урн в общественных местах, зонах отдыха, улицах городов.</a:t>
            </a:r>
            <a:endParaRPr lang="ru-RU" sz="2000" dirty="0">
              <a:ln w="9000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424" y="204779"/>
            <a:ext cx="2195736" cy="8812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762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8854">
        <p14:prism/>
      </p:transition>
    </mc:Choice>
    <mc:Fallback xmlns="">
      <p:transition spd="slow" advTm="488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" y="0"/>
            <a:ext cx="914122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Объект 2"/>
          <p:cNvSpPr>
            <a:spLocks noGrp="1"/>
          </p:cNvSpPr>
          <p:nvPr>
            <p:ph sz="quarter" idx="13"/>
          </p:nvPr>
        </p:nvSpPr>
        <p:spPr>
          <a:xfrm>
            <a:off x="684953" y="1478311"/>
            <a:ext cx="7776864" cy="4683142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6. Выкладывать в открытый доступ отчеты о проведении «экологического десанта»; размещать в СМИ фотографии граждан, которые выбрасывают мусор в неположенном месте и т.д.</a:t>
            </a:r>
          </a:p>
          <a:p>
            <a:pPr algn="just"/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7. Привлекать семьи </a:t>
            </a:r>
            <a:r>
              <a:rPr lang="ru-RU" sz="2000" dirty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узского округа к участию в проектах и акциях экологической направленности.</a:t>
            </a:r>
          </a:p>
          <a:p>
            <a:pPr algn="just"/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8. Разнообразить формы семейного досуга, раскрыть потенциальные возможности семьи.</a:t>
            </a:r>
          </a:p>
          <a:p>
            <a:pPr algn="just"/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9. Выявлять семьи-</a:t>
            </a:r>
            <a:r>
              <a:rPr lang="ru-RU" sz="2000" dirty="0" err="1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эколидеры</a:t>
            </a:r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поощрять их, организовывать и проводить среди них семейные экологические конкурсы.</a:t>
            </a:r>
          </a:p>
          <a:p>
            <a:pPr algn="just"/>
            <a:r>
              <a:rPr lang="ru-RU" sz="2000" dirty="0" smtClean="0">
                <a:ln w="9000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10. Воспитывать современных детей в традициях бережного отношения к окружающему миру и природным ресурсам на примере их социально активных и неравнодушных родителей.</a:t>
            </a:r>
            <a:endParaRPr lang="ru-RU" sz="2000" dirty="0">
              <a:ln w="9000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517" y="243749"/>
            <a:ext cx="2195736" cy="8812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509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8611">
        <p14:warp dir="in"/>
      </p:transition>
    </mc:Choice>
    <mc:Fallback xmlns="">
      <p:transition spd="slow" advTm="186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6" y="0"/>
            <a:ext cx="9123254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34201" y="836712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60000" endA="900" endPos="58000" dir="5400000" sy="-100000" algn="bl" rotWithShape="0"/>
                </a:effectLst>
              </a:rPr>
              <a:t>Результаты: </a:t>
            </a:r>
            <a:endParaRPr lang="ru-RU" sz="3600" b="1" dirty="0">
              <a:ln w="10541" cmpd="sng">
                <a:solidFill>
                  <a:sysClr val="windowText" lastClr="00000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760735"/>
              </p:ext>
            </p:extLst>
          </p:nvPr>
        </p:nvGraphicFramePr>
        <p:xfrm>
          <a:off x="515743" y="1633780"/>
          <a:ext cx="8496944" cy="787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7108"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Сформирован пилотный подпроект "Экология-детям", который реализуется в МБДОУ "Детский сад №2 г. Руза</a:t>
                      </a:r>
                      <a:endParaRPr lang="ru-RU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43" y="2499806"/>
            <a:ext cx="3965240" cy="18619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373" y="2502140"/>
            <a:ext cx="3960270" cy="1859605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4" b="10715"/>
          <a:stretch/>
        </p:blipFill>
        <p:spPr>
          <a:xfrm>
            <a:off x="515743" y="4440663"/>
            <a:ext cx="3965240" cy="23327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95"/>
          <a:stretch/>
        </p:blipFill>
        <p:spPr>
          <a:xfrm>
            <a:off x="4617476" y="4464164"/>
            <a:ext cx="3925167" cy="227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000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/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2448272" cy="912618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301349"/>
              </p:ext>
            </p:extLst>
          </p:nvPr>
        </p:nvGraphicFramePr>
        <p:xfrm>
          <a:off x="548198" y="1399097"/>
          <a:ext cx="8004694" cy="521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1362">
                <a:tc>
                  <a:txBody>
                    <a:bodyPr/>
                    <a:lstStyle/>
                    <a:p>
                      <a:pPr algn="just"/>
                      <a:r>
                        <a:rPr lang="ru-RU" sz="20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     </a:t>
                      </a:r>
                      <a:r>
                        <a:rPr lang="ru-RU" sz="20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Создан и успешно функционирует экологический патруль. </a:t>
                      </a:r>
                      <a:endParaRPr lang="ru-RU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13" y="2029742"/>
            <a:ext cx="3851920" cy="21667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56" y="4321485"/>
            <a:ext cx="2959080" cy="22193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545" y="2031229"/>
            <a:ext cx="3846630" cy="216373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433" y="4347002"/>
            <a:ext cx="2936742" cy="220255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803" y="4347002"/>
            <a:ext cx="1638062" cy="16380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5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7122">
        <p14:flythrough/>
      </p:transition>
    </mc:Choice>
    <mc:Fallback xmlns="">
      <p:transition spd="slow" advTm="171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" y="0"/>
            <a:ext cx="914122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769560"/>
              </p:ext>
            </p:extLst>
          </p:nvPr>
        </p:nvGraphicFramePr>
        <p:xfrm>
          <a:off x="3090244" y="1154338"/>
          <a:ext cx="2827370" cy="538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7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8557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Оснащение</a:t>
                      </a:r>
                      <a:r>
                        <a:rPr lang="ru-RU" sz="2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проекта</a:t>
                      </a:r>
                      <a:endParaRPr lang="ru-RU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698" y="999302"/>
            <a:ext cx="2780928" cy="27809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48" y="4444641"/>
            <a:ext cx="3360909" cy="22574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3" b="6467"/>
          <a:stretch/>
        </p:blipFill>
        <p:spPr>
          <a:xfrm>
            <a:off x="5255" y="1673867"/>
            <a:ext cx="3108251" cy="25534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4786">
            <a:off x="2591812" y="2651118"/>
            <a:ext cx="2737297" cy="199076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255" y="4937325"/>
            <a:ext cx="1699347" cy="16993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162" y="2992641"/>
            <a:ext cx="1971271" cy="213803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01" r="10801"/>
          <a:stretch/>
        </p:blipFill>
        <p:spPr>
          <a:xfrm>
            <a:off x="5960115" y="1673867"/>
            <a:ext cx="2799424" cy="493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05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" y="0"/>
            <a:ext cx="9141229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40" y="3623344"/>
            <a:ext cx="1873572" cy="1405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48" y="5199018"/>
            <a:ext cx="1697891" cy="1273418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5" t="11803" r="31888" b="14118"/>
          <a:stretch/>
        </p:blipFill>
        <p:spPr>
          <a:xfrm>
            <a:off x="2657706" y="1074416"/>
            <a:ext cx="3972604" cy="56499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49" y="1611508"/>
            <a:ext cx="1404156" cy="18722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89" y="3623344"/>
            <a:ext cx="1770011" cy="13275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310" y="1528670"/>
            <a:ext cx="1384881" cy="18465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15" y="5199018"/>
            <a:ext cx="1710711" cy="128303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318" y="127282"/>
            <a:ext cx="1026134" cy="102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48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" y="0"/>
            <a:ext cx="914122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269699"/>
              </p:ext>
            </p:extLst>
          </p:nvPr>
        </p:nvGraphicFramePr>
        <p:xfrm>
          <a:off x="644157" y="1823950"/>
          <a:ext cx="792088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122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     </a:t>
                      </a:r>
                      <a:r>
                        <a:rPr lang="ru-RU" sz="20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 2016 и 2017 годы участниками проекта ликвидировано 16 стихийных помоек в лесных и прибрежных зонах Рузского округа.</a:t>
                      </a:r>
                    </a:p>
                    <a:p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256" y="3034201"/>
            <a:ext cx="2782682" cy="27826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2" y="3034201"/>
            <a:ext cx="2799044" cy="27990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263" y="3034201"/>
            <a:ext cx="2769412" cy="276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35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" y="0"/>
            <a:ext cx="914122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35904"/>
              </p:ext>
            </p:extLst>
          </p:nvPr>
        </p:nvGraphicFramePr>
        <p:xfrm>
          <a:off x="2665865" y="1263056"/>
          <a:ext cx="3815039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5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     Участие в субботниках</a:t>
                      </a:r>
                      <a:endParaRPr lang="ru-RU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47" y="1955752"/>
            <a:ext cx="3292151" cy="18492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04" y="3118189"/>
            <a:ext cx="3829370" cy="21540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60" y="4802724"/>
            <a:ext cx="3292151" cy="184929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144" y="1838860"/>
            <a:ext cx="3534563" cy="198819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29" y="4551037"/>
            <a:ext cx="3561333" cy="200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90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" y="0"/>
            <a:ext cx="914122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509679"/>
              </p:ext>
            </p:extLst>
          </p:nvPr>
        </p:nvGraphicFramePr>
        <p:xfrm>
          <a:off x="251520" y="1418853"/>
          <a:ext cx="8640960" cy="497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79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     </a:t>
                      </a:r>
                      <a:r>
                        <a:rPr lang="ru-RU" sz="2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Участие в экологической акции «Наш лес. Посади свое дерево»</a:t>
                      </a:r>
                      <a:endParaRPr lang="ru-RU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12" y="3773813"/>
            <a:ext cx="2679523" cy="26795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966" y="2060848"/>
            <a:ext cx="3094514" cy="42558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850" y="2109942"/>
            <a:ext cx="3642083" cy="20486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886" y="3933057"/>
            <a:ext cx="2016224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79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" y="0"/>
            <a:ext cx="914122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129529"/>
              </p:ext>
            </p:extLst>
          </p:nvPr>
        </p:nvGraphicFramePr>
        <p:xfrm>
          <a:off x="827584" y="1484784"/>
          <a:ext cx="8136904" cy="497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79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     </a:t>
                      </a:r>
                      <a:r>
                        <a:rPr lang="ru-RU" sz="2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Участие в экологической акции «Покорми птиц»</a:t>
                      </a:r>
                      <a:endParaRPr lang="ru-RU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76" y="2149939"/>
            <a:ext cx="4149080" cy="41490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982762"/>
            <a:ext cx="2901046" cy="448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09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" y="0"/>
            <a:ext cx="914122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376264" cy="885776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59684"/>
              </p:ext>
            </p:extLst>
          </p:nvPr>
        </p:nvGraphicFramePr>
        <p:xfrm>
          <a:off x="648949" y="1391790"/>
          <a:ext cx="7848872" cy="497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8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79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     </a:t>
                      </a:r>
                      <a:r>
                        <a:rPr lang="ru-RU" sz="2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Участие в эколого-патриотической акции «Лес Победы»</a:t>
                      </a:r>
                      <a:endParaRPr lang="ru-RU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35930"/>
              </p:ext>
            </p:extLst>
          </p:nvPr>
        </p:nvGraphicFramePr>
        <p:xfrm>
          <a:off x="6372200" y="317374"/>
          <a:ext cx="2520280" cy="47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4714">
                <a:tc>
                  <a:txBody>
                    <a:bodyPr/>
                    <a:lstStyle/>
                    <a:p>
                      <a:r>
                        <a:rPr lang="ru-RU" sz="20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Palatino Linotype" panose="02040502050505030304" pitchFamily="18" charset="0"/>
                        </a:rPr>
                        <a:t>Руза Эко Фэмили</a:t>
                      </a:r>
                      <a:endParaRPr lang="ru-RU" sz="24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Palatino Linotype" panose="0204050205050503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64" t="18798" r="14530" b="15796"/>
          <a:stretch/>
        </p:blipFill>
        <p:spPr>
          <a:xfrm>
            <a:off x="692748" y="1897787"/>
            <a:ext cx="1857073" cy="24760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383" y="4061885"/>
            <a:ext cx="3515883" cy="26369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337" y="1870034"/>
            <a:ext cx="2002096" cy="266946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424" y="3754371"/>
            <a:ext cx="2214246" cy="29523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748" y="1973426"/>
            <a:ext cx="1962199" cy="261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67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7" y="8896"/>
            <a:ext cx="9126163" cy="6849104"/>
          </a:xfrm>
          <a:prstGeom prst="rect">
            <a:avLst/>
          </a:prstGeom>
          <a:ln>
            <a:noFill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052545"/>
            <a:ext cx="8568952" cy="111275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Номинант: </a:t>
            </a:r>
            <a:r>
              <a:rPr lang="ru-RU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КВАСОВ Сергей Геннадьевич</a:t>
            </a:r>
          </a:p>
          <a:p>
            <a:pPr algn="ctr"/>
            <a:r>
              <a:rPr lang="ru-RU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Категория: </a:t>
            </a:r>
            <a:r>
              <a:rPr lang="ru-RU" sz="28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Palatino Linotype" panose="02040502050505030304" pitchFamily="18" charset="0"/>
              </a:rPr>
              <a:t>КОМАНДА</a:t>
            </a:r>
            <a:endParaRPr lang="ru-RU" sz="24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204864"/>
            <a:ext cx="4968552" cy="1944216"/>
          </a:xfr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ru-RU" sz="6000" dirty="0" smtClean="0">
                <a:ln/>
                <a:solidFill>
                  <a:schemeClr val="accent3"/>
                </a:solidFill>
                <a:effectLst/>
                <a:latin typeface="KapelkaNew" pitchFamily="66" charset="-52"/>
                <a:ea typeface="KapelkaNew" pitchFamily="66" charset="-52"/>
              </a:rPr>
              <a:t>РУЗА ЭКО ФЭМИЛИ</a:t>
            </a:r>
            <a:endParaRPr lang="ru-RU" sz="6000" dirty="0">
              <a:ln/>
              <a:solidFill>
                <a:schemeClr val="accent3"/>
              </a:solidFill>
              <a:effectLst/>
              <a:latin typeface="KapelkaNew" pitchFamily="66" charset="-52"/>
              <a:ea typeface="KapelkaNew" pitchFamily="66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98" y="0"/>
            <a:ext cx="9166097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8640"/>
            <a:ext cx="4248472" cy="14130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956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5">
        <p:sndAc>
          <p:stSnd loop="1">
            <p:snd r:embed="rId3" name="Фон для презентации.wav"/>
          </p:stSnd>
        </p:sndAc>
      </p:transition>
    </mc:Choice>
    <mc:Fallback xmlns="">
      <p:transition spd="slow" advTm="7005">
        <p:sndAc>
          <p:stSnd loop="1">
            <p:snd r:embed="rId8" name="Фон для презентации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1.5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5|2.2|2.9|0.7|1.4|4.7|4.8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3|4.4|7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5|2.2|2.9|0.7|1.4|4.7|4.8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7|6.6|7.7|5.8|7.3|5.6|7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8|3.1|2.8|3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4|3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1.5|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1386</TotalTime>
  <Words>429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Century Gothic</vt:lpstr>
      <vt:lpstr>Georgia</vt:lpstr>
      <vt:lpstr>KapelkaNew</vt:lpstr>
      <vt:lpstr>Palatino Linotype</vt:lpstr>
      <vt:lpstr>Trebuchet MS</vt:lpstr>
      <vt:lpstr>Wingdings</vt:lpstr>
      <vt:lpstr>Воздушный поток</vt:lpstr>
      <vt:lpstr>РУЗА ЭКО ФЭМИЛИ</vt:lpstr>
      <vt:lpstr>Презентация PowerPoint</vt:lpstr>
      <vt:lpstr>Цели проекта:</vt:lpstr>
      <vt:lpstr>Проект направлен на: </vt:lpstr>
      <vt:lpstr>Приоритетные задачи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РУЗА ЭКО ФЭМИЛИ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ЭкоРуза</dc:title>
  <dc:creator>Надежда</dc:creator>
  <cp:lastModifiedBy>User</cp:lastModifiedBy>
  <cp:revision>101</cp:revision>
  <dcterms:created xsi:type="dcterms:W3CDTF">2015-09-18T11:56:02Z</dcterms:created>
  <dcterms:modified xsi:type="dcterms:W3CDTF">2017-08-28T06:36:14Z</dcterms:modified>
</cp:coreProperties>
</file>