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20" r:id="rId2"/>
  </p:sldMasterIdLst>
  <p:sldIdLst>
    <p:sldId id="256" r:id="rId3"/>
    <p:sldId id="258" r:id="rId4"/>
    <p:sldId id="260" r:id="rId5"/>
    <p:sldId id="263" r:id="rId6"/>
    <p:sldId id="264" r:id="rId7"/>
    <p:sldId id="265" r:id="rId8"/>
    <p:sldId id="25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1A00"/>
    <a:srgbClr val="191B0E"/>
    <a:srgbClr val="D87A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microsoft.com/office/2015/10/relationships/revisionInfo" Target="revisionInfo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0C941C-4854-4FF9-8BEB-93638F594AF1}" type="doc">
      <dgm:prSet loTypeId="urn:microsoft.com/office/officeart/2005/8/layout/process1" loCatId="process" qsTypeId="urn:microsoft.com/office/officeart/2005/8/quickstyle/simple2" qsCatId="simple" csTypeId="urn:microsoft.com/office/officeart/2005/8/colors/accent1_5" csCatId="accent1" phldr="1"/>
      <dgm:spPr/>
    </dgm:pt>
    <dgm:pt modelId="{9C9F2F83-EA32-4706-9D7D-63095983A108}">
      <dgm:prSet phldrT="[Текст]"/>
      <dgm:spPr>
        <a:ln>
          <a:solidFill>
            <a:schemeClr val="tx2">
              <a:lumMod val="75000"/>
              <a:lumOff val="25000"/>
            </a:schemeClr>
          </a:solidFill>
        </a:ln>
      </dgm:spPr>
      <dgm:t>
        <a:bodyPr/>
        <a:lstStyle/>
        <a:p>
          <a:r>
            <a:rPr lang="ru-RU" dirty="0"/>
            <a:t>1 МК</a:t>
          </a:r>
        </a:p>
      </dgm:t>
    </dgm:pt>
    <dgm:pt modelId="{1ED2B230-F830-44B3-B721-A2153677EDD4}" type="parTrans" cxnId="{32ECFC41-F916-4C26-8F9E-8EE889E44B29}">
      <dgm:prSet/>
      <dgm:spPr/>
      <dgm:t>
        <a:bodyPr/>
        <a:lstStyle/>
        <a:p>
          <a:endParaRPr lang="ru-RU"/>
        </a:p>
      </dgm:t>
    </dgm:pt>
    <dgm:pt modelId="{748E02CE-8795-427E-BAD1-4911E7AD1475}" type="sibTrans" cxnId="{32ECFC41-F916-4C26-8F9E-8EE889E44B29}">
      <dgm:prSet/>
      <dgm:spPr/>
      <dgm:t>
        <a:bodyPr/>
        <a:lstStyle/>
        <a:p>
          <a:endParaRPr lang="ru-RU"/>
        </a:p>
      </dgm:t>
    </dgm:pt>
    <dgm:pt modelId="{E5701C39-798E-4E01-B76D-A87182E441D0}">
      <dgm:prSet phldrT="[Текст]"/>
      <dgm:spPr>
        <a:ln>
          <a:solidFill>
            <a:schemeClr val="tx2">
              <a:lumMod val="75000"/>
              <a:lumOff val="25000"/>
            </a:schemeClr>
          </a:solidFill>
        </a:ln>
      </dgm:spPr>
      <dgm:t>
        <a:bodyPr/>
        <a:lstStyle/>
        <a:p>
          <a:r>
            <a:rPr lang="ru-RU" dirty="0"/>
            <a:t>2 МК</a:t>
          </a:r>
        </a:p>
      </dgm:t>
    </dgm:pt>
    <dgm:pt modelId="{39C37D1C-2392-40DC-9048-2FC418F75FAC}" type="parTrans" cxnId="{2D110FEA-F227-436A-A442-474D72A5791C}">
      <dgm:prSet/>
      <dgm:spPr/>
      <dgm:t>
        <a:bodyPr/>
        <a:lstStyle/>
        <a:p>
          <a:endParaRPr lang="ru-RU"/>
        </a:p>
      </dgm:t>
    </dgm:pt>
    <dgm:pt modelId="{5FAF7105-4206-4E42-A17D-A9ED11CD039D}" type="sibTrans" cxnId="{2D110FEA-F227-436A-A442-474D72A5791C}">
      <dgm:prSet/>
      <dgm:spPr/>
      <dgm:t>
        <a:bodyPr/>
        <a:lstStyle/>
        <a:p>
          <a:endParaRPr lang="ru-RU"/>
        </a:p>
      </dgm:t>
    </dgm:pt>
    <dgm:pt modelId="{EC5C1B51-540B-49A9-8BA1-1BF72083F661}">
      <dgm:prSet phldrT="[Текст]"/>
      <dgm:spPr>
        <a:ln>
          <a:solidFill>
            <a:schemeClr val="tx2">
              <a:lumMod val="75000"/>
              <a:lumOff val="25000"/>
            </a:schemeClr>
          </a:solidFill>
        </a:ln>
      </dgm:spPr>
      <dgm:t>
        <a:bodyPr/>
        <a:lstStyle/>
        <a:p>
          <a:r>
            <a:rPr lang="ru-RU" dirty="0"/>
            <a:t>3 МК</a:t>
          </a:r>
        </a:p>
      </dgm:t>
    </dgm:pt>
    <dgm:pt modelId="{9F9847ED-17C6-44AA-984F-B0C40238AC54}" type="parTrans" cxnId="{9761D0B4-44B1-48C4-9818-2EF4B15C24A6}">
      <dgm:prSet/>
      <dgm:spPr/>
      <dgm:t>
        <a:bodyPr/>
        <a:lstStyle/>
        <a:p>
          <a:endParaRPr lang="ru-RU"/>
        </a:p>
      </dgm:t>
    </dgm:pt>
    <dgm:pt modelId="{47DA40C9-6475-4D6E-9727-88B67A4AEE0C}" type="sibTrans" cxnId="{9761D0B4-44B1-48C4-9818-2EF4B15C24A6}">
      <dgm:prSet/>
      <dgm:spPr/>
      <dgm:t>
        <a:bodyPr/>
        <a:lstStyle/>
        <a:p>
          <a:endParaRPr lang="ru-RU"/>
        </a:p>
      </dgm:t>
    </dgm:pt>
    <dgm:pt modelId="{10573B77-6324-4045-A5ED-7B8F6997E9C4}">
      <dgm:prSet phldrT="[Текст]"/>
      <dgm:spPr>
        <a:ln>
          <a:solidFill>
            <a:schemeClr val="tx2">
              <a:lumMod val="75000"/>
              <a:lumOff val="25000"/>
            </a:schemeClr>
          </a:solidFill>
        </a:ln>
      </dgm:spPr>
      <dgm:t>
        <a:bodyPr/>
        <a:lstStyle/>
        <a:p>
          <a:r>
            <a:rPr lang="ru-RU" dirty="0"/>
            <a:t>4 МК</a:t>
          </a:r>
        </a:p>
      </dgm:t>
    </dgm:pt>
    <dgm:pt modelId="{ADC512D7-026B-40F8-89FF-4905CC31AC7F}" type="parTrans" cxnId="{EC7A5BDF-7C12-40B5-BAB8-A9BFF0687927}">
      <dgm:prSet/>
      <dgm:spPr/>
      <dgm:t>
        <a:bodyPr/>
        <a:lstStyle/>
        <a:p>
          <a:endParaRPr lang="ru-RU"/>
        </a:p>
      </dgm:t>
    </dgm:pt>
    <dgm:pt modelId="{C02B0F59-851E-4561-85FB-B8B1B341C592}" type="sibTrans" cxnId="{EC7A5BDF-7C12-40B5-BAB8-A9BFF0687927}">
      <dgm:prSet/>
      <dgm:spPr/>
      <dgm:t>
        <a:bodyPr/>
        <a:lstStyle/>
        <a:p>
          <a:endParaRPr lang="ru-RU"/>
        </a:p>
      </dgm:t>
    </dgm:pt>
    <dgm:pt modelId="{1F2B62B4-738C-4CD1-86BF-4C478973EE66}">
      <dgm:prSet phldrT="[Текст]"/>
      <dgm:spPr>
        <a:ln>
          <a:solidFill>
            <a:schemeClr val="tx2">
              <a:lumMod val="75000"/>
              <a:lumOff val="25000"/>
            </a:schemeClr>
          </a:solidFill>
        </a:ln>
      </dgm:spPr>
      <dgm:t>
        <a:bodyPr/>
        <a:lstStyle/>
        <a:p>
          <a:r>
            <a:rPr lang="ru-RU" dirty="0"/>
            <a:t>5 МК</a:t>
          </a:r>
        </a:p>
      </dgm:t>
    </dgm:pt>
    <dgm:pt modelId="{975148FE-166B-47D8-B0A6-203DBBBCDE9E}" type="parTrans" cxnId="{ADD4C543-CB2C-4707-A271-A5DDFFE806E4}">
      <dgm:prSet/>
      <dgm:spPr/>
      <dgm:t>
        <a:bodyPr/>
        <a:lstStyle/>
        <a:p>
          <a:endParaRPr lang="ru-RU"/>
        </a:p>
      </dgm:t>
    </dgm:pt>
    <dgm:pt modelId="{1AA0BE9A-E3E2-44C7-BEB7-D52351A2F6C2}" type="sibTrans" cxnId="{ADD4C543-CB2C-4707-A271-A5DDFFE806E4}">
      <dgm:prSet/>
      <dgm:spPr/>
      <dgm:t>
        <a:bodyPr/>
        <a:lstStyle/>
        <a:p>
          <a:endParaRPr lang="ru-RU"/>
        </a:p>
      </dgm:t>
    </dgm:pt>
    <dgm:pt modelId="{A49AC09E-D39E-4429-A0C6-F42AA80EC6C3}">
      <dgm:prSet phldrT="[Текст]"/>
      <dgm:spPr>
        <a:ln>
          <a:solidFill>
            <a:schemeClr val="tx2">
              <a:lumMod val="75000"/>
              <a:lumOff val="25000"/>
            </a:schemeClr>
          </a:solidFill>
        </a:ln>
      </dgm:spPr>
      <dgm:t>
        <a:bodyPr/>
        <a:lstStyle/>
        <a:p>
          <a:r>
            <a:rPr lang="ru-RU" dirty="0"/>
            <a:t>6 МК</a:t>
          </a:r>
        </a:p>
      </dgm:t>
    </dgm:pt>
    <dgm:pt modelId="{6EE9DDC0-A9D2-4B32-8100-F6BB28FD37A2}" type="parTrans" cxnId="{241B9A3B-0D33-4F69-AA65-6ABC6F4CBD7A}">
      <dgm:prSet/>
      <dgm:spPr/>
      <dgm:t>
        <a:bodyPr/>
        <a:lstStyle/>
        <a:p>
          <a:endParaRPr lang="ru-RU"/>
        </a:p>
      </dgm:t>
    </dgm:pt>
    <dgm:pt modelId="{A16832D8-2F8A-44BA-B1A4-46099FAD0C2E}" type="sibTrans" cxnId="{241B9A3B-0D33-4F69-AA65-6ABC6F4CBD7A}">
      <dgm:prSet/>
      <dgm:spPr/>
      <dgm:t>
        <a:bodyPr/>
        <a:lstStyle/>
        <a:p>
          <a:endParaRPr lang="ru-RU"/>
        </a:p>
      </dgm:t>
    </dgm:pt>
    <dgm:pt modelId="{1CF78E33-FC38-4F3D-8A74-04FAF29E1518}">
      <dgm:prSet phldrT="[Текст]"/>
      <dgm:spPr>
        <a:ln>
          <a:solidFill>
            <a:schemeClr val="tx2">
              <a:lumMod val="75000"/>
              <a:lumOff val="25000"/>
            </a:schemeClr>
          </a:solidFill>
        </a:ln>
      </dgm:spPr>
      <dgm:t>
        <a:bodyPr/>
        <a:lstStyle/>
        <a:p>
          <a:r>
            <a:rPr lang="ru-RU" dirty="0"/>
            <a:t>...</a:t>
          </a:r>
        </a:p>
      </dgm:t>
    </dgm:pt>
    <dgm:pt modelId="{38CE11E7-37F6-47E5-9717-512A98498748}" type="parTrans" cxnId="{0B7B4E75-894B-40FA-8F0F-FE5A75C4A991}">
      <dgm:prSet/>
      <dgm:spPr/>
      <dgm:t>
        <a:bodyPr/>
        <a:lstStyle/>
        <a:p>
          <a:endParaRPr lang="ru-RU"/>
        </a:p>
      </dgm:t>
    </dgm:pt>
    <dgm:pt modelId="{2E8AA400-6BC2-4A1A-BB5C-53723FCFF426}" type="sibTrans" cxnId="{0B7B4E75-894B-40FA-8F0F-FE5A75C4A991}">
      <dgm:prSet/>
      <dgm:spPr/>
      <dgm:t>
        <a:bodyPr/>
        <a:lstStyle/>
        <a:p>
          <a:endParaRPr lang="ru-RU"/>
        </a:p>
      </dgm:t>
    </dgm:pt>
    <dgm:pt modelId="{FB5E8C85-5061-4B3C-8136-2C3404461FE3}" type="pres">
      <dgm:prSet presAssocID="{1B0C941C-4854-4FF9-8BEB-93638F594AF1}" presName="Name0" presStyleCnt="0">
        <dgm:presLayoutVars>
          <dgm:dir/>
          <dgm:resizeHandles val="exact"/>
        </dgm:presLayoutVars>
      </dgm:prSet>
      <dgm:spPr/>
    </dgm:pt>
    <dgm:pt modelId="{032F96C4-B564-422A-A122-D74BE54E7EF4}" type="pres">
      <dgm:prSet presAssocID="{9C9F2F83-EA32-4706-9D7D-63095983A108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2B0B9C-4440-426E-8D25-D093001B0B4C}" type="pres">
      <dgm:prSet presAssocID="{748E02CE-8795-427E-BAD1-4911E7AD1475}" presName="sibTrans" presStyleLbl="sibTrans2D1" presStyleIdx="0" presStyleCnt="6"/>
      <dgm:spPr/>
      <dgm:t>
        <a:bodyPr/>
        <a:lstStyle/>
        <a:p>
          <a:endParaRPr lang="ru-RU"/>
        </a:p>
      </dgm:t>
    </dgm:pt>
    <dgm:pt modelId="{727571B3-61CE-436E-B4C3-E87A895AE821}" type="pres">
      <dgm:prSet presAssocID="{748E02CE-8795-427E-BAD1-4911E7AD1475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03EDAEF6-45A1-48C1-85C1-99CF35BD9576}" type="pres">
      <dgm:prSet presAssocID="{E5701C39-798E-4E01-B76D-A87182E441D0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5CBFEF-B62F-4715-8D5E-4C33F5591FD4}" type="pres">
      <dgm:prSet presAssocID="{5FAF7105-4206-4E42-A17D-A9ED11CD039D}" presName="sibTrans" presStyleLbl="sibTrans2D1" presStyleIdx="1" presStyleCnt="6"/>
      <dgm:spPr/>
      <dgm:t>
        <a:bodyPr/>
        <a:lstStyle/>
        <a:p>
          <a:endParaRPr lang="ru-RU"/>
        </a:p>
      </dgm:t>
    </dgm:pt>
    <dgm:pt modelId="{CEDBD638-31F5-4FEB-AE2C-447C1E41BA41}" type="pres">
      <dgm:prSet presAssocID="{5FAF7105-4206-4E42-A17D-A9ED11CD039D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4547385D-A1B1-4CCE-A43A-B8F09DC0F1C2}" type="pres">
      <dgm:prSet presAssocID="{EC5C1B51-540B-49A9-8BA1-1BF72083F661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C1561B-068F-4EAC-90FF-F1C4A2DCCD4D}" type="pres">
      <dgm:prSet presAssocID="{47DA40C9-6475-4D6E-9727-88B67A4AEE0C}" presName="sibTrans" presStyleLbl="sibTrans2D1" presStyleIdx="2" presStyleCnt="6"/>
      <dgm:spPr/>
      <dgm:t>
        <a:bodyPr/>
        <a:lstStyle/>
        <a:p>
          <a:endParaRPr lang="ru-RU"/>
        </a:p>
      </dgm:t>
    </dgm:pt>
    <dgm:pt modelId="{4BC683B7-DA81-4334-95AF-5EA6C7CC4E6D}" type="pres">
      <dgm:prSet presAssocID="{47DA40C9-6475-4D6E-9727-88B67A4AEE0C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E9E82776-47F3-40F7-BEBB-AEEFE2837371}" type="pres">
      <dgm:prSet presAssocID="{10573B77-6324-4045-A5ED-7B8F6997E9C4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D4DB2D-D9C1-4A17-B80C-4823199808C1}" type="pres">
      <dgm:prSet presAssocID="{C02B0F59-851E-4561-85FB-B8B1B341C592}" presName="sibTrans" presStyleLbl="sibTrans2D1" presStyleIdx="3" presStyleCnt="6"/>
      <dgm:spPr/>
      <dgm:t>
        <a:bodyPr/>
        <a:lstStyle/>
        <a:p>
          <a:endParaRPr lang="ru-RU"/>
        </a:p>
      </dgm:t>
    </dgm:pt>
    <dgm:pt modelId="{AECB22BB-B7F3-42FD-9201-E1D5E6153211}" type="pres">
      <dgm:prSet presAssocID="{C02B0F59-851E-4561-85FB-B8B1B341C592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CADCE954-AB69-4E38-B8F6-F0D26964E36B}" type="pres">
      <dgm:prSet presAssocID="{1F2B62B4-738C-4CD1-86BF-4C478973EE66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D32997-9B18-4B4A-A42B-893481402643}" type="pres">
      <dgm:prSet presAssocID="{1AA0BE9A-E3E2-44C7-BEB7-D52351A2F6C2}" presName="sibTrans" presStyleLbl="sibTrans2D1" presStyleIdx="4" presStyleCnt="6"/>
      <dgm:spPr/>
      <dgm:t>
        <a:bodyPr/>
        <a:lstStyle/>
        <a:p>
          <a:endParaRPr lang="ru-RU"/>
        </a:p>
      </dgm:t>
    </dgm:pt>
    <dgm:pt modelId="{829099C4-A574-41C1-960C-10B200B60248}" type="pres">
      <dgm:prSet presAssocID="{1AA0BE9A-E3E2-44C7-BEB7-D52351A2F6C2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A5342D24-601A-412D-971A-9EA5867C62DF}" type="pres">
      <dgm:prSet presAssocID="{A49AC09E-D39E-4429-A0C6-F42AA80EC6C3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9D5B8B-4EE4-43ED-B5D5-4D5CEDC3A6A9}" type="pres">
      <dgm:prSet presAssocID="{A16832D8-2F8A-44BA-B1A4-46099FAD0C2E}" presName="sibTrans" presStyleLbl="sibTrans2D1" presStyleIdx="5" presStyleCnt="6"/>
      <dgm:spPr/>
      <dgm:t>
        <a:bodyPr/>
        <a:lstStyle/>
        <a:p>
          <a:endParaRPr lang="ru-RU"/>
        </a:p>
      </dgm:t>
    </dgm:pt>
    <dgm:pt modelId="{A0B67A16-E9B2-426C-B6BA-02C38C4D1044}" type="pres">
      <dgm:prSet presAssocID="{A16832D8-2F8A-44BA-B1A4-46099FAD0C2E}" presName="connectorText" presStyleLbl="sibTrans2D1" presStyleIdx="5" presStyleCnt="6"/>
      <dgm:spPr/>
      <dgm:t>
        <a:bodyPr/>
        <a:lstStyle/>
        <a:p>
          <a:endParaRPr lang="ru-RU"/>
        </a:p>
      </dgm:t>
    </dgm:pt>
    <dgm:pt modelId="{C7ABB05A-0569-4E1E-9158-ED97C112B7B7}" type="pres">
      <dgm:prSet presAssocID="{1CF78E33-FC38-4F3D-8A74-04FAF29E1518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B7B4E75-894B-40FA-8F0F-FE5A75C4A991}" srcId="{1B0C941C-4854-4FF9-8BEB-93638F594AF1}" destId="{1CF78E33-FC38-4F3D-8A74-04FAF29E1518}" srcOrd="6" destOrd="0" parTransId="{38CE11E7-37F6-47E5-9717-512A98498748}" sibTransId="{2E8AA400-6BC2-4A1A-BB5C-53723FCFF426}"/>
    <dgm:cxn modelId="{30D10972-EC7A-4E98-B272-EE7049ACCEE6}" type="presOf" srcId="{1B0C941C-4854-4FF9-8BEB-93638F594AF1}" destId="{FB5E8C85-5061-4B3C-8136-2C3404461FE3}" srcOrd="0" destOrd="0" presId="urn:microsoft.com/office/officeart/2005/8/layout/process1"/>
    <dgm:cxn modelId="{A26D2BE1-E88E-4E52-B1C4-8AEEEA61BBDC}" type="presOf" srcId="{A49AC09E-D39E-4429-A0C6-F42AA80EC6C3}" destId="{A5342D24-601A-412D-971A-9EA5867C62DF}" srcOrd="0" destOrd="0" presId="urn:microsoft.com/office/officeart/2005/8/layout/process1"/>
    <dgm:cxn modelId="{5A822B08-31FF-44C4-A116-C50AD6D2D662}" type="presOf" srcId="{9C9F2F83-EA32-4706-9D7D-63095983A108}" destId="{032F96C4-B564-422A-A122-D74BE54E7EF4}" srcOrd="0" destOrd="0" presId="urn:microsoft.com/office/officeart/2005/8/layout/process1"/>
    <dgm:cxn modelId="{14942200-2C45-4C91-A130-4B3BD68DA50E}" type="presOf" srcId="{EC5C1B51-540B-49A9-8BA1-1BF72083F661}" destId="{4547385D-A1B1-4CCE-A43A-B8F09DC0F1C2}" srcOrd="0" destOrd="0" presId="urn:microsoft.com/office/officeart/2005/8/layout/process1"/>
    <dgm:cxn modelId="{EC7A5BDF-7C12-40B5-BAB8-A9BFF0687927}" srcId="{1B0C941C-4854-4FF9-8BEB-93638F594AF1}" destId="{10573B77-6324-4045-A5ED-7B8F6997E9C4}" srcOrd="3" destOrd="0" parTransId="{ADC512D7-026B-40F8-89FF-4905CC31AC7F}" sibTransId="{C02B0F59-851E-4561-85FB-B8B1B341C592}"/>
    <dgm:cxn modelId="{4BAE7BDB-5EB7-4643-A8CB-FF51F73862F6}" type="presOf" srcId="{C02B0F59-851E-4561-85FB-B8B1B341C592}" destId="{AECB22BB-B7F3-42FD-9201-E1D5E6153211}" srcOrd="1" destOrd="0" presId="urn:microsoft.com/office/officeart/2005/8/layout/process1"/>
    <dgm:cxn modelId="{0A9241B4-15CC-43B5-9882-C43C46F65013}" type="presOf" srcId="{5FAF7105-4206-4E42-A17D-A9ED11CD039D}" destId="{CEDBD638-31F5-4FEB-AE2C-447C1E41BA41}" srcOrd="1" destOrd="0" presId="urn:microsoft.com/office/officeart/2005/8/layout/process1"/>
    <dgm:cxn modelId="{E848850B-760E-4307-82AB-FDF20339A057}" type="presOf" srcId="{1F2B62B4-738C-4CD1-86BF-4C478973EE66}" destId="{CADCE954-AB69-4E38-B8F6-F0D26964E36B}" srcOrd="0" destOrd="0" presId="urn:microsoft.com/office/officeart/2005/8/layout/process1"/>
    <dgm:cxn modelId="{D5ECFBEC-8718-496B-84BC-D6F253F0BF12}" type="presOf" srcId="{10573B77-6324-4045-A5ED-7B8F6997E9C4}" destId="{E9E82776-47F3-40F7-BEBB-AEEFE2837371}" srcOrd="0" destOrd="0" presId="urn:microsoft.com/office/officeart/2005/8/layout/process1"/>
    <dgm:cxn modelId="{32ECFC41-F916-4C26-8F9E-8EE889E44B29}" srcId="{1B0C941C-4854-4FF9-8BEB-93638F594AF1}" destId="{9C9F2F83-EA32-4706-9D7D-63095983A108}" srcOrd="0" destOrd="0" parTransId="{1ED2B230-F830-44B3-B721-A2153677EDD4}" sibTransId="{748E02CE-8795-427E-BAD1-4911E7AD1475}"/>
    <dgm:cxn modelId="{D8033887-8CBD-4DBF-B873-D25C571386A8}" type="presOf" srcId="{47DA40C9-6475-4D6E-9727-88B67A4AEE0C}" destId="{4BC683B7-DA81-4334-95AF-5EA6C7CC4E6D}" srcOrd="1" destOrd="0" presId="urn:microsoft.com/office/officeart/2005/8/layout/process1"/>
    <dgm:cxn modelId="{28BEE593-5FC3-490C-98DE-72EB627B0925}" type="presOf" srcId="{748E02CE-8795-427E-BAD1-4911E7AD1475}" destId="{727571B3-61CE-436E-B4C3-E87A895AE821}" srcOrd="1" destOrd="0" presId="urn:microsoft.com/office/officeart/2005/8/layout/process1"/>
    <dgm:cxn modelId="{4010AF6C-E68A-4A9F-8E22-07C6AFFEA970}" type="presOf" srcId="{C02B0F59-851E-4561-85FB-B8B1B341C592}" destId="{B4D4DB2D-D9C1-4A17-B80C-4823199808C1}" srcOrd="0" destOrd="0" presId="urn:microsoft.com/office/officeart/2005/8/layout/process1"/>
    <dgm:cxn modelId="{0817F910-D49C-44E7-A7B9-672C9A6534AE}" type="presOf" srcId="{5FAF7105-4206-4E42-A17D-A9ED11CD039D}" destId="{F55CBFEF-B62F-4715-8D5E-4C33F5591FD4}" srcOrd="0" destOrd="0" presId="urn:microsoft.com/office/officeart/2005/8/layout/process1"/>
    <dgm:cxn modelId="{ADD4C543-CB2C-4707-A271-A5DDFFE806E4}" srcId="{1B0C941C-4854-4FF9-8BEB-93638F594AF1}" destId="{1F2B62B4-738C-4CD1-86BF-4C478973EE66}" srcOrd="4" destOrd="0" parTransId="{975148FE-166B-47D8-B0A6-203DBBBCDE9E}" sibTransId="{1AA0BE9A-E3E2-44C7-BEB7-D52351A2F6C2}"/>
    <dgm:cxn modelId="{E06384AD-4BD3-4C24-9336-84E279119849}" type="presOf" srcId="{A16832D8-2F8A-44BA-B1A4-46099FAD0C2E}" destId="{A0B67A16-E9B2-426C-B6BA-02C38C4D1044}" srcOrd="1" destOrd="0" presId="urn:microsoft.com/office/officeart/2005/8/layout/process1"/>
    <dgm:cxn modelId="{241B9A3B-0D33-4F69-AA65-6ABC6F4CBD7A}" srcId="{1B0C941C-4854-4FF9-8BEB-93638F594AF1}" destId="{A49AC09E-D39E-4429-A0C6-F42AA80EC6C3}" srcOrd="5" destOrd="0" parTransId="{6EE9DDC0-A9D2-4B32-8100-F6BB28FD37A2}" sibTransId="{A16832D8-2F8A-44BA-B1A4-46099FAD0C2E}"/>
    <dgm:cxn modelId="{A4C65F81-A2A0-4092-8D5B-BCC277DF9384}" type="presOf" srcId="{1CF78E33-FC38-4F3D-8A74-04FAF29E1518}" destId="{C7ABB05A-0569-4E1E-9158-ED97C112B7B7}" srcOrd="0" destOrd="0" presId="urn:microsoft.com/office/officeart/2005/8/layout/process1"/>
    <dgm:cxn modelId="{FB7BF7CB-2434-443D-BD3B-1E04EDAE68CB}" type="presOf" srcId="{E5701C39-798E-4E01-B76D-A87182E441D0}" destId="{03EDAEF6-45A1-48C1-85C1-99CF35BD9576}" srcOrd="0" destOrd="0" presId="urn:microsoft.com/office/officeart/2005/8/layout/process1"/>
    <dgm:cxn modelId="{C2556CEA-C7D3-4213-AC88-25CD01A41453}" type="presOf" srcId="{47DA40C9-6475-4D6E-9727-88B67A4AEE0C}" destId="{27C1561B-068F-4EAC-90FF-F1C4A2DCCD4D}" srcOrd="0" destOrd="0" presId="urn:microsoft.com/office/officeart/2005/8/layout/process1"/>
    <dgm:cxn modelId="{5A49A866-A13D-4CEF-80EF-02E98A3738FB}" type="presOf" srcId="{1AA0BE9A-E3E2-44C7-BEB7-D52351A2F6C2}" destId="{829099C4-A574-41C1-960C-10B200B60248}" srcOrd="1" destOrd="0" presId="urn:microsoft.com/office/officeart/2005/8/layout/process1"/>
    <dgm:cxn modelId="{2D110FEA-F227-436A-A442-474D72A5791C}" srcId="{1B0C941C-4854-4FF9-8BEB-93638F594AF1}" destId="{E5701C39-798E-4E01-B76D-A87182E441D0}" srcOrd="1" destOrd="0" parTransId="{39C37D1C-2392-40DC-9048-2FC418F75FAC}" sibTransId="{5FAF7105-4206-4E42-A17D-A9ED11CD039D}"/>
    <dgm:cxn modelId="{0DEB5F39-506D-4DB9-A143-E5FE319AD1BB}" type="presOf" srcId="{A16832D8-2F8A-44BA-B1A4-46099FAD0C2E}" destId="{089D5B8B-4EE4-43ED-B5D5-4D5CEDC3A6A9}" srcOrd="0" destOrd="0" presId="urn:microsoft.com/office/officeart/2005/8/layout/process1"/>
    <dgm:cxn modelId="{22A7BD2E-7510-4327-834D-BA9CF5E14A07}" type="presOf" srcId="{1AA0BE9A-E3E2-44C7-BEB7-D52351A2F6C2}" destId="{D1D32997-9B18-4B4A-A42B-893481402643}" srcOrd="0" destOrd="0" presId="urn:microsoft.com/office/officeart/2005/8/layout/process1"/>
    <dgm:cxn modelId="{9761D0B4-44B1-48C4-9818-2EF4B15C24A6}" srcId="{1B0C941C-4854-4FF9-8BEB-93638F594AF1}" destId="{EC5C1B51-540B-49A9-8BA1-1BF72083F661}" srcOrd="2" destOrd="0" parTransId="{9F9847ED-17C6-44AA-984F-B0C40238AC54}" sibTransId="{47DA40C9-6475-4D6E-9727-88B67A4AEE0C}"/>
    <dgm:cxn modelId="{F565AC64-B237-4C50-B409-B073C9A7360B}" type="presOf" srcId="{748E02CE-8795-427E-BAD1-4911E7AD1475}" destId="{052B0B9C-4440-426E-8D25-D093001B0B4C}" srcOrd="0" destOrd="0" presId="urn:microsoft.com/office/officeart/2005/8/layout/process1"/>
    <dgm:cxn modelId="{464B9233-A027-4A9E-A4EA-C5FB1907E153}" type="presParOf" srcId="{FB5E8C85-5061-4B3C-8136-2C3404461FE3}" destId="{032F96C4-B564-422A-A122-D74BE54E7EF4}" srcOrd="0" destOrd="0" presId="urn:microsoft.com/office/officeart/2005/8/layout/process1"/>
    <dgm:cxn modelId="{315D3A51-5B76-433F-99E1-4DD692BF6E97}" type="presParOf" srcId="{FB5E8C85-5061-4B3C-8136-2C3404461FE3}" destId="{052B0B9C-4440-426E-8D25-D093001B0B4C}" srcOrd="1" destOrd="0" presId="urn:microsoft.com/office/officeart/2005/8/layout/process1"/>
    <dgm:cxn modelId="{1E1F135C-DDEA-4140-8111-DE60FC0E61A6}" type="presParOf" srcId="{052B0B9C-4440-426E-8D25-D093001B0B4C}" destId="{727571B3-61CE-436E-B4C3-E87A895AE821}" srcOrd="0" destOrd="0" presId="urn:microsoft.com/office/officeart/2005/8/layout/process1"/>
    <dgm:cxn modelId="{F048F13C-4E7E-48DB-8C77-21A975C50A46}" type="presParOf" srcId="{FB5E8C85-5061-4B3C-8136-2C3404461FE3}" destId="{03EDAEF6-45A1-48C1-85C1-99CF35BD9576}" srcOrd="2" destOrd="0" presId="urn:microsoft.com/office/officeart/2005/8/layout/process1"/>
    <dgm:cxn modelId="{429D62BA-4DA4-4876-9600-382EBAACF3C2}" type="presParOf" srcId="{FB5E8C85-5061-4B3C-8136-2C3404461FE3}" destId="{F55CBFEF-B62F-4715-8D5E-4C33F5591FD4}" srcOrd="3" destOrd="0" presId="urn:microsoft.com/office/officeart/2005/8/layout/process1"/>
    <dgm:cxn modelId="{8DEF2511-D52A-46D1-8D5C-6786712A39D6}" type="presParOf" srcId="{F55CBFEF-B62F-4715-8D5E-4C33F5591FD4}" destId="{CEDBD638-31F5-4FEB-AE2C-447C1E41BA41}" srcOrd="0" destOrd="0" presId="urn:microsoft.com/office/officeart/2005/8/layout/process1"/>
    <dgm:cxn modelId="{2A52D8BA-F15C-4744-A2DB-ED8BDC523F68}" type="presParOf" srcId="{FB5E8C85-5061-4B3C-8136-2C3404461FE3}" destId="{4547385D-A1B1-4CCE-A43A-B8F09DC0F1C2}" srcOrd="4" destOrd="0" presId="urn:microsoft.com/office/officeart/2005/8/layout/process1"/>
    <dgm:cxn modelId="{5F0ECF4F-5975-4C09-9378-3E02D55E2083}" type="presParOf" srcId="{FB5E8C85-5061-4B3C-8136-2C3404461FE3}" destId="{27C1561B-068F-4EAC-90FF-F1C4A2DCCD4D}" srcOrd="5" destOrd="0" presId="urn:microsoft.com/office/officeart/2005/8/layout/process1"/>
    <dgm:cxn modelId="{E44CA48F-A3AA-4536-ADE7-6DD2D9A76EC4}" type="presParOf" srcId="{27C1561B-068F-4EAC-90FF-F1C4A2DCCD4D}" destId="{4BC683B7-DA81-4334-95AF-5EA6C7CC4E6D}" srcOrd="0" destOrd="0" presId="urn:microsoft.com/office/officeart/2005/8/layout/process1"/>
    <dgm:cxn modelId="{96271288-86A5-4003-B630-F88558EA194B}" type="presParOf" srcId="{FB5E8C85-5061-4B3C-8136-2C3404461FE3}" destId="{E9E82776-47F3-40F7-BEBB-AEEFE2837371}" srcOrd="6" destOrd="0" presId="urn:microsoft.com/office/officeart/2005/8/layout/process1"/>
    <dgm:cxn modelId="{E6D74874-22FD-4657-A795-60B3D43DEBF2}" type="presParOf" srcId="{FB5E8C85-5061-4B3C-8136-2C3404461FE3}" destId="{B4D4DB2D-D9C1-4A17-B80C-4823199808C1}" srcOrd="7" destOrd="0" presId="urn:microsoft.com/office/officeart/2005/8/layout/process1"/>
    <dgm:cxn modelId="{21BD4F2B-E50E-4B2A-A535-FD52B932A086}" type="presParOf" srcId="{B4D4DB2D-D9C1-4A17-B80C-4823199808C1}" destId="{AECB22BB-B7F3-42FD-9201-E1D5E6153211}" srcOrd="0" destOrd="0" presId="urn:microsoft.com/office/officeart/2005/8/layout/process1"/>
    <dgm:cxn modelId="{8013967C-990A-47A2-8E69-03D6E18DA7FF}" type="presParOf" srcId="{FB5E8C85-5061-4B3C-8136-2C3404461FE3}" destId="{CADCE954-AB69-4E38-B8F6-F0D26964E36B}" srcOrd="8" destOrd="0" presId="urn:microsoft.com/office/officeart/2005/8/layout/process1"/>
    <dgm:cxn modelId="{188A46D2-3566-4AFC-95DD-EFB780052DE3}" type="presParOf" srcId="{FB5E8C85-5061-4B3C-8136-2C3404461FE3}" destId="{D1D32997-9B18-4B4A-A42B-893481402643}" srcOrd="9" destOrd="0" presId="urn:microsoft.com/office/officeart/2005/8/layout/process1"/>
    <dgm:cxn modelId="{149F6F39-CA37-4231-8EA0-A1A0E0D346C7}" type="presParOf" srcId="{D1D32997-9B18-4B4A-A42B-893481402643}" destId="{829099C4-A574-41C1-960C-10B200B60248}" srcOrd="0" destOrd="0" presId="urn:microsoft.com/office/officeart/2005/8/layout/process1"/>
    <dgm:cxn modelId="{CDB7A3D0-2548-40DD-93FF-EA067C978D61}" type="presParOf" srcId="{FB5E8C85-5061-4B3C-8136-2C3404461FE3}" destId="{A5342D24-601A-412D-971A-9EA5867C62DF}" srcOrd="10" destOrd="0" presId="urn:microsoft.com/office/officeart/2005/8/layout/process1"/>
    <dgm:cxn modelId="{7C687A3A-0E28-49C7-96C6-0CA408F2539E}" type="presParOf" srcId="{FB5E8C85-5061-4B3C-8136-2C3404461FE3}" destId="{089D5B8B-4EE4-43ED-B5D5-4D5CEDC3A6A9}" srcOrd="11" destOrd="0" presId="urn:microsoft.com/office/officeart/2005/8/layout/process1"/>
    <dgm:cxn modelId="{436DD705-8E04-4307-B304-6EC281B69243}" type="presParOf" srcId="{089D5B8B-4EE4-43ED-B5D5-4D5CEDC3A6A9}" destId="{A0B67A16-E9B2-426C-B6BA-02C38C4D1044}" srcOrd="0" destOrd="0" presId="urn:microsoft.com/office/officeart/2005/8/layout/process1"/>
    <dgm:cxn modelId="{A4D96385-610E-482B-B60A-DF87B3D17CF0}" type="presParOf" srcId="{FB5E8C85-5061-4B3C-8136-2C3404461FE3}" destId="{C7ABB05A-0569-4E1E-9158-ED97C112B7B7}" srcOrd="1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D8248B-6A42-4945-AF00-B2E4DCA5F9C0}" type="doc">
      <dgm:prSet loTypeId="urn:microsoft.com/office/officeart/2008/layout/VerticalCurvedList" loCatId="list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8B806AF-C0B5-4859-9E28-3434065AD257}">
      <dgm:prSet phldrT="[Текст]" custT="1"/>
      <dgm:spPr/>
      <dgm:t>
        <a:bodyPr/>
        <a:lstStyle/>
        <a:p>
          <a:r>
            <a:rPr lang="ru-RU" sz="4000" b="1" dirty="0"/>
            <a:t>2 раза в месяц</a:t>
          </a:r>
        </a:p>
      </dgm:t>
    </dgm:pt>
    <dgm:pt modelId="{42C4DA06-8FD1-4946-9A0A-741E41DFF254}" type="parTrans" cxnId="{92808AEE-F68C-4029-AE2D-E2410845DC9D}">
      <dgm:prSet/>
      <dgm:spPr/>
      <dgm:t>
        <a:bodyPr/>
        <a:lstStyle/>
        <a:p>
          <a:endParaRPr lang="ru-RU"/>
        </a:p>
      </dgm:t>
    </dgm:pt>
    <dgm:pt modelId="{3B119589-DE59-4699-9805-C5217695A716}" type="sibTrans" cxnId="{92808AEE-F68C-4029-AE2D-E2410845DC9D}">
      <dgm:prSet/>
      <dgm:spPr/>
      <dgm:t>
        <a:bodyPr/>
        <a:lstStyle/>
        <a:p>
          <a:endParaRPr lang="ru-RU"/>
        </a:p>
      </dgm:t>
    </dgm:pt>
    <dgm:pt modelId="{410B801D-103A-49C5-8318-0A15B9759214}">
      <dgm:prSet phldrT="[Текст]" custT="1"/>
      <dgm:spPr/>
      <dgm:t>
        <a:bodyPr/>
        <a:lstStyle/>
        <a:p>
          <a:r>
            <a:rPr lang="ru-RU" sz="4000" b="1" dirty="0"/>
            <a:t>15 детей</a:t>
          </a:r>
        </a:p>
      </dgm:t>
    </dgm:pt>
    <dgm:pt modelId="{D8728FDA-AA3C-411A-AA59-435B8ED93E13}" type="parTrans" cxnId="{01BCE935-CBC8-45A1-8E13-171898D90625}">
      <dgm:prSet/>
      <dgm:spPr/>
      <dgm:t>
        <a:bodyPr/>
        <a:lstStyle/>
        <a:p>
          <a:endParaRPr lang="ru-RU"/>
        </a:p>
      </dgm:t>
    </dgm:pt>
    <dgm:pt modelId="{AB894F44-1EC8-4DFD-842A-5A3A66FF5F58}" type="sibTrans" cxnId="{01BCE935-CBC8-45A1-8E13-171898D90625}">
      <dgm:prSet/>
      <dgm:spPr/>
      <dgm:t>
        <a:bodyPr/>
        <a:lstStyle/>
        <a:p>
          <a:endParaRPr lang="ru-RU"/>
        </a:p>
      </dgm:t>
    </dgm:pt>
    <dgm:pt modelId="{37CB12E1-6434-437E-BBEC-DFAEA983B8D1}">
      <dgm:prSet phldrT="[Текст]" custT="1"/>
      <dgm:spPr/>
      <dgm:t>
        <a:bodyPr/>
        <a:lstStyle/>
        <a:p>
          <a:r>
            <a:rPr lang="ru-RU" sz="4000" b="1" dirty="0"/>
            <a:t>1,5 часа</a:t>
          </a:r>
          <a:endParaRPr lang="en-US" sz="4000" b="1" dirty="0"/>
        </a:p>
      </dgm:t>
    </dgm:pt>
    <dgm:pt modelId="{F1A07CC3-64A2-4732-9F40-F9D61084BADF}" type="parTrans" cxnId="{C52FCB12-7F0F-413E-93FA-F40DE8F1BA41}">
      <dgm:prSet/>
      <dgm:spPr/>
      <dgm:t>
        <a:bodyPr/>
        <a:lstStyle/>
        <a:p>
          <a:endParaRPr lang="ru-RU"/>
        </a:p>
      </dgm:t>
    </dgm:pt>
    <dgm:pt modelId="{47EF7D1E-690B-434C-8224-C9FF17699472}" type="sibTrans" cxnId="{C52FCB12-7F0F-413E-93FA-F40DE8F1BA41}">
      <dgm:prSet/>
      <dgm:spPr/>
      <dgm:t>
        <a:bodyPr/>
        <a:lstStyle/>
        <a:p>
          <a:endParaRPr lang="ru-RU"/>
        </a:p>
      </dgm:t>
    </dgm:pt>
    <dgm:pt modelId="{97A37E88-650D-4F29-94B4-D26BB56160F6}">
      <dgm:prSet/>
      <dgm:spPr/>
      <dgm:t>
        <a:bodyPr/>
        <a:lstStyle/>
        <a:p>
          <a:endParaRPr lang="ru-RU" sz="1500" dirty="0"/>
        </a:p>
      </dgm:t>
    </dgm:pt>
    <dgm:pt modelId="{84F0358F-838B-4057-9405-1C09D72EBED6}" type="parTrans" cxnId="{7833C382-9D64-4B65-A9CB-078B5C7847BE}">
      <dgm:prSet/>
      <dgm:spPr/>
      <dgm:t>
        <a:bodyPr/>
        <a:lstStyle/>
        <a:p>
          <a:endParaRPr lang="ru-RU"/>
        </a:p>
      </dgm:t>
    </dgm:pt>
    <dgm:pt modelId="{730C645C-B702-4B24-A6E6-A92DD52B1E38}" type="sibTrans" cxnId="{7833C382-9D64-4B65-A9CB-078B5C7847BE}">
      <dgm:prSet/>
      <dgm:spPr/>
      <dgm:t>
        <a:bodyPr/>
        <a:lstStyle/>
        <a:p>
          <a:endParaRPr lang="ru-RU"/>
        </a:p>
      </dgm:t>
    </dgm:pt>
    <dgm:pt modelId="{FE4CAC81-B63A-48E9-8D26-76C7E262077C}" type="pres">
      <dgm:prSet presAssocID="{EED8248B-6A42-4945-AF00-B2E4DCA5F9C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B40585F-1EDA-419E-84F7-1ED3F9B1DFD0}" type="pres">
      <dgm:prSet presAssocID="{EED8248B-6A42-4945-AF00-B2E4DCA5F9C0}" presName="Name1" presStyleCnt="0"/>
      <dgm:spPr/>
    </dgm:pt>
    <dgm:pt modelId="{1583287B-9629-4809-AD00-D5AE434616A5}" type="pres">
      <dgm:prSet presAssocID="{EED8248B-6A42-4945-AF00-B2E4DCA5F9C0}" presName="cycle" presStyleCnt="0"/>
      <dgm:spPr/>
    </dgm:pt>
    <dgm:pt modelId="{6A3E8790-6250-4BA3-B0C1-FA33A19C06B7}" type="pres">
      <dgm:prSet presAssocID="{EED8248B-6A42-4945-AF00-B2E4DCA5F9C0}" presName="srcNode" presStyleLbl="node1" presStyleIdx="0" presStyleCnt="3"/>
      <dgm:spPr/>
    </dgm:pt>
    <dgm:pt modelId="{20D8C9C7-9BF5-43CD-B384-FAE6D90FF076}" type="pres">
      <dgm:prSet presAssocID="{EED8248B-6A42-4945-AF00-B2E4DCA5F9C0}" presName="conn" presStyleLbl="parChTrans1D2" presStyleIdx="0" presStyleCnt="1"/>
      <dgm:spPr/>
      <dgm:t>
        <a:bodyPr/>
        <a:lstStyle/>
        <a:p>
          <a:endParaRPr lang="ru-RU"/>
        </a:p>
      </dgm:t>
    </dgm:pt>
    <dgm:pt modelId="{4BB3C54F-9998-4080-80D6-5B724B40705B}" type="pres">
      <dgm:prSet presAssocID="{EED8248B-6A42-4945-AF00-B2E4DCA5F9C0}" presName="extraNode" presStyleLbl="node1" presStyleIdx="0" presStyleCnt="3"/>
      <dgm:spPr/>
    </dgm:pt>
    <dgm:pt modelId="{F238705A-0795-4B58-B2B6-20A1B29D9D10}" type="pres">
      <dgm:prSet presAssocID="{EED8248B-6A42-4945-AF00-B2E4DCA5F9C0}" presName="dstNode" presStyleLbl="node1" presStyleIdx="0" presStyleCnt="3"/>
      <dgm:spPr/>
    </dgm:pt>
    <dgm:pt modelId="{6DE6139C-A69D-4258-AADA-963B36C86716}" type="pres">
      <dgm:prSet presAssocID="{78B806AF-C0B5-4859-9E28-3434065AD257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8AD5A0-802F-41C0-98FC-F8A8DD9E998D}" type="pres">
      <dgm:prSet presAssocID="{78B806AF-C0B5-4859-9E28-3434065AD257}" presName="accent_1" presStyleCnt="0"/>
      <dgm:spPr/>
    </dgm:pt>
    <dgm:pt modelId="{1501DE79-A687-4E98-A505-4C695C253AF2}" type="pres">
      <dgm:prSet presAssocID="{78B806AF-C0B5-4859-9E28-3434065AD257}" presName="accentRepeatNode" presStyleLbl="solidFgAcc1" presStyleIdx="0" presStyleCnt="3" custScaleX="40089" custScaleY="39512"/>
      <dgm:spPr>
        <a:prstGeom prst="rightArrow">
          <a:avLst/>
        </a:prstGeom>
      </dgm:spPr>
    </dgm:pt>
    <dgm:pt modelId="{240412B6-D376-4861-A222-FC9A61475400}" type="pres">
      <dgm:prSet presAssocID="{410B801D-103A-49C5-8318-0A15B9759214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9D0F86-71D2-4B1D-8621-1597F310CA53}" type="pres">
      <dgm:prSet presAssocID="{410B801D-103A-49C5-8318-0A15B9759214}" presName="accent_2" presStyleCnt="0"/>
      <dgm:spPr/>
    </dgm:pt>
    <dgm:pt modelId="{9410F707-D35F-4FF4-97C1-509412D27DC1}" type="pres">
      <dgm:prSet presAssocID="{410B801D-103A-49C5-8318-0A15B9759214}" presName="accentRepeatNode" presStyleLbl="solidFgAcc1" presStyleIdx="1" presStyleCnt="3" custScaleX="31306" custScaleY="32568"/>
      <dgm:spPr>
        <a:prstGeom prst="rightArrow">
          <a:avLst/>
        </a:prstGeom>
      </dgm:spPr>
    </dgm:pt>
    <dgm:pt modelId="{413DA9FF-6215-4AF5-8EB1-2CAC178A19B7}" type="pres">
      <dgm:prSet presAssocID="{37CB12E1-6434-437E-BBEC-DFAEA983B8D1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677543-80CE-4FE6-90A7-74BC52F68C95}" type="pres">
      <dgm:prSet presAssocID="{37CB12E1-6434-437E-BBEC-DFAEA983B8D1}" presName="accent_3" presStyleCnt="0"/>
      <dgm:spPr/>
    </dgm:pt>
    <dgm:pt modelId="{28D35B0F-441E-456B-9745-C73A43FE7651}" type="pres">
      <dgm:prSet presAssocID="{37CB12E1-6434-437E-BBEC-DFAEA983B8D1}" presName="accentRepeatNode" presStyleLbl="solidFgAcc1" presStyleIdx="2" presStyleCnt="3" custScaleX="22314" custScaleY="23649"/>
      <dgm:spPr>
        <a:prstGeom prst="rightArrow">
          <a:avLst/>
        </a:prstGeom>
      </dgm:spPr>
    </dgm:pt>
  </dgm:ptLst>
  <dgm:cxnLst>
    <dgm:cxn modelId="{7833C382-9D64-4B65-A9CB-078B5C7847BE}" srcId="{78B806AF-C0B5-4859-9E28-3434065AD257}" destId="{97A37E88-650D-4F29-94B4-D26BB56160F6}" srcOrd="0" destOrd="0" parTransId="{84F0358F-838B-4057-9405-1C09D72EBED6}" sibTransId="{730C645C-B702-4B24-A6E6-A92DD52B1E38}"/>
    <dgm:cxn modelId="{C52FCB12-7F0F-413E-93FA-F40DE8F1BA41}" srcId="{EED8248B-6A42-4945-AF00-B2E4DCA5F9C0}" destId="{37CB12E1-6434-437E-BBEC-DFAEA983B8D1}" srcOrd="2" destOrd="0" parTransId="{F1A07CC3-64A2-4732-9F40-F9D61084BADF}" sibTransId="{47EF7D1E-690B-434C-8224-C9FF17699472}"/>
    <dgm:cxn modelId="{5CBEAA58-11DE-4D3B-85E3-95E8BDC724FF}" type="presOf" srcId="{97A37E88-650D-4F29-94B4-D26BB56160F6}" destId="{6DE6139C-A69D-4258-AADA-963B36C86716}" srcOrd="0" destOrd="1" presId="urn:microsoft.com/office/officeart/2008/layout/VerticalCurvedList"/>
    <dgm:cxn modelId="{01BCE935-CBC8-45A1-8E13-171898D90625}" srcId="{EED8248B-6A42-4945-AF00-B2E4DCA5F9C0}" destId="{410B801D-103A-49C5-8318-0A15B9759214}" srcOrd="1" destOrd="0" parTransId="{D8728FDA-AA3C-411A-AA59-435B8ED93E13}" sibTransId="{AB894F44-1EC8-4DFD-842A-5A3A66FF5F58}"/>
    <dgm:cxn modelId="{A0753DBE-A833-4387-85AD-9C1FB22908DE}" type="presOf" srcId="{410B801D-103A-49C5-8318-0A15B9759214}" destId="{240412B6-D376-4861-A222-FC9A61475400}" srcOrd="0" destOrd="0" presId="urn:microsoft.com/office/officeart/2008/layout/VerticalCurvedList"/>
    <dgm:cxn modelId="{409CA477-C1D0-4D50-B3DE-0DF37C4FE95F}" type="presOf" srcId="{730C645C-B702-4B24-A6E6-A92DD52B1E38}" destId="{20D8C9C7-9BF5-43CD-B384-FAE6D90FF076}" srcOrd="0" destOrd="0" presId="urn:microsoft.com/office/officeart/2008/layout/VerticalCurvedList"/>
    <dgm:cxn modelId="{7DF17E97-A3A8-44CE-A756-B0677A6D1F94}" type="presOf" srcId="{EED8248B-6A42-4945-AF00-B2E4DCA5F9C0}" destId="{FE4CAC81-B63A-48E9-8D26-76C7E262077C}" srcOrd="0" destOrd="0" presId="urn:microsoft.com/office/officeart/2008/layout/VerticalCurvedList"/>
    <dgm:cxn modelId="{92808AEE-F68C-4029-AE2D-E2410845DC9D}" srcId="{EED8248B-6A42-4945-AF00-B2E4DCA5F9C0}" destId="{78B806AF-C0B5-4859-9E28-3434065AD257}" srcOrd="0" destOrd="0" parTransId="{42C4DA06-8FD1-4946-9A0A-741E41DFF254}" sibTransId="{3B119589-DE59-4699-9805-C5217695A716}"/>
    <dgm:cxn modelId="{6800B8A6-E520-41F6-9DCF-C0EA5DAA4C60}" type="presOf" srcId="{78B806AF-C0B5-4859-9E28-3434065AD257}" destId="{6DE6139C-A69D-4258-AADA-963B36C86716}" srcOrd="0" destOrd="0" presId="urn:microsoft.com/office/officeart/2008/layout/VerticalCurvedList"/>
    <dgm:cxn modelId="{BD7DCFDD-E8AD-4472-9D2E-5735F8D06320}" type="presOf" srcId="{37CB12E1-6434-437E-BBEC-DFAEA983B8D1}" destId="{413DA9FF-6215-4AF5-8EB1-2CAC178A19B7}" srcOrd="0" destOrd="0" presId="urn:microsoft.com/office/officeart/2008/layout/VerticalCurvedList"/>
    <dgm:cxn modelId="{3C965BF2-3C21-4102-BE8E-0AF41693EA51}" type="presParOf" srcId="{FE4CAC81-B63A-48E9-8D26-76C7E262077C}" destId="{0B40585F-1EDA-419E-84F7-1ED3F9B1DFD0}" srcOrd="0" destOrd="0" presId="urn:microsoft.com/office/officeart/2008/layout/VerticalCurvedList"/>
    <dgm:cxn modelId="{D1068B53-0778-4FA5-95E3-31CE1F51071A}" type="presParOf" srcId="{0B40585F-1EDA-419E-84F7-1ED3F9B1DFD0}" destId="{1583287B-9629-4809-AD00-D5AE434616A5}" srcOrd="0" destOrd="0" presId="urn:microsoft.com/office/officeart/2008/layout/VerticalCurvedList"/>
    <dgm:cxn modelId="{45961154-B1C3-43A6-9503-E2527EB6495A}" type="presParOf" srcId="{1583287B-9629-4809-AD00-D5AE434616A5}" destId="{6A3E8790-6250-4BA3-B0C1-FA33A19C06B7}" srcOrd="0" destOrd="0" presId="urn:microsoft.com/office/officeart/2008/layout/VerticalCurvedList"/>
    <dgm:cxn modelId="{C6F6F338-E236-4AA2-BFA0-11ADC94B2C9A}" type="presParOf" srcId="{1583287B-9629-4809-AD00-D5AE434616A5}" destId="{20D8C9C7-9BF5-43CD-B384-FAE6D90FF076}" srcOrd="1" destOrd="0" presId="urn:microsoft.com/office/officeart/2008/layout/VerticalCurvedList"/>
    <dgm:cxn modelId="{C59F1562-C930-43EE-9024-DDFB3213D5E3}" type="presParOf" srcId="{1583287B-9629-4809-AD00-D5AE434616A5}" destId="{4BB3C54F-9998-4080-80D6-5B724B40705B}" srcOrd="2" destOrd="0" presId="urn:microsoft.com/office/officeart/2008/layout/VerticalCurvedList"/>
    <dgm:cxn modelId="{80F33AAB-4F0E-4453-B2FD-DA353721340C}" type="presParOf" srcId="{1583287B-9629-4809-AD00-D5AE434616A5}" destId="{F238705A-0795-4B58-B2B6-20A1B29D9D10}" srcOrd="3" destOrd="0" presId="urn:microsoft.com/office/officeart/2008/layout/VerticalCurvedList"/>
    <dgm:cxn modelId="{FA3A4D61-59A0-4B22-B5DA-385A9555C3A5}" type="presParOf" srcId="{0B40585F-1EDA-419E-84F7-1ED3F9B1DFD0}" destId="{6DE6139C-A69D-4258-AADA-963B36C86716}" srcOrd="1" destOrd="0" presId="urn:microsoft.com/office/officeart/2008/layout/VerticalCurvedList"/>
    <dgm:cxn modelId="{0B765073-2D45-491F-891B-E15E2B17CE80}" type="presParOf" srcId="{0B40585F-1EDA-419E-84F7-1ED3F9B1DFD0}" destId="{9D8AD5A0-802F-41C0-98FC-F8A8DD9E998D}" srcOrd="2" destOrd="0" presId="urn:microsoft.com/office/officeart/2008/layout/VerticalCurvedList"/>
    <dgm:cxn modelId="{873CB733-C959-41BA-9BAB-D70C00383E24}" type="presParOf" srcId="{9D8AD5A0-802F-41C0-98FC-F8A8DD9E998D}" destId="{1501DE79-A687-4E98-A505-4C695C253AF2}" srcOrd="0" destOrd="0" presId="urn:microsoft.com/office/officeart/2008/layout/VerticalCurvedList"/>
    <dgm:cxn modelId="{03AF65A7-8D11-4DE2-A7E3-EF81B266EDF3}" type="presParOf" srcId="{0B40585F-1EDA-419E-84F7-1ED3F9B1DFD0}" destId="{240412B6-D376-4861-A222-FC9A61475400}" srcOrd="3" destOrd="0" presId="urn:microsoft.com/office/officeart/2008/layout/VerticalCurvedList"/>
    <dgm:cxn modelId="{218FD082-2B72-4E3C-808E-145E1557E222}" type="presParOf" srcId="{0B40585F-1EDA-419E-84F7-1ED3F9B1DFD0}" destId="{EA9D0F86-71D2-4B1D-8621-1597F310CA53}" srcOrd="4" destOrd="0" presId="urn:microsoft.com/office/officeart/2008/layout/VerticalCurvedList"/>
    <dgm:cxn modelId="{E4760F4E-EF1D-467A-821B-CE653B78F981}" type="presParOf" srcId="{EA9D0F86-71D2-4B1D-8621-1597F310CA53}" destId="{9410F707-D35F-4FF4-97C1-509412D27DC1}" srcOrd="0" destOrd="0" presId="urn:microsoft.com/office/officeart/2008/layout/VerticalCurvedList"/>
    <dgm:cxn modelId="{E0B44B0F-878A-4799-97BA-35C03C460007}" type="presParOf" srcId="{0B40585F-1EDA-419E-84F7-1ED3F9B1DFD0}" destId="{413DA9FF-6215-4AF5-8EB1-2CAC178A19B7}" srcOrd="5" destOrd="0" presId="urn:microsoft.com/office/officeart/2008/layout/VerticalCurvedList"/>
    <dgm:cxn modelId="{99F11FBD-0BD5-4EE8-8267-738980E95C3C}" type="presParOf" srcId="{0B40585F-1EDA-419E-84F7-1ED3F9B1DFD0}" destId="{E0677543-80CE-4FE6-90A7-74BC52F68C95}" srcOrd="6" destOrd="0" presId="urn:microsoft.com/office/officeart/2008/layout/VerticalCurvedList"/>
    <dgm:cxn modelId="{B7FC3D4E-95EE-404A-8897-5E327616A2D8}" type="presParOf" srcId="{E0677543-80CE-4FE6-90A7-74BC52F68C95}" destId="{28D35B0F-441E-456B-9745-C73A43FE765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273FCB-1B24-4629-B552-737AD75C3AEA}" type="doc">
      <dgm:prSet loTypeId="urn:microsoft.com/office/officeart/2005/8/layout/vList6" loCatId="list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8F64C1-C30E-463E-AE37-822D305FC5CF}">
      <dgm:prSet phldrT="[Текст]" custT="1"/>
      <dgm:spPr/>
      <dgm:t>
        <a:bodyPr/>
        <a:lstStyle/>
        <a:p>
          <a:pPr algn="ctr"/>
          <a:r>
            <a:rPr lang="ru-RU" sz="5300" b="1" dirty="0"/>
            <a:t>Цели</a:t>
          </a:r>
          <a:endParaRPr lang="ru-RU" sz="5300" dirty="0">
            <a:solidFill>
              <a:schemeClr val="tx2">
                <a:lumMod val="10000"/>
              </a:schemeClr>
            </a:solidFill>
          </a:endParaRPr>
        </a:p>
      </dgm:t>
    </dgm:pt>
    <dgm:pt modelId="{00AAFCF7-5912-4BD0-B640-C350A7648570}" type="parTrans" cxnId="{08F266C6-E219-43ED-AADD-5D95CC7A96CB}">
      <dgm:prSet/>
      <dgm:spPr/>
      <dgm:t>
        <a:bodyPr/>
        <a:lstStyle/>
        <a:p>
          <a:endParaRPr lang="ru-RU"/>
        </a:p>
      </dgm:t>
    </dgm:pt>
    <dgm:pt modelId="{9B6A3992-F395-4D31-B9F1-BEC1AEED9958}" type="sibTrans" cxnId="{08F266C6-E219-43ED-AADD-5D95CC7A96CB}">
      <dgm:prSet/>
      <dgm:spPr/>
      <dgm:t>
        <a:bodyPr/>
        <a:lstStyle/>
        <a:p>
          <a:endParaRPr lang="ru-RU"/>
        </a:p>
      </dgm:t>
    </dgm:pt>
    <dgm:pt modelId="{EBB39794-5EF5-4187-80D1-F03E33C70FB2}">
      <dgm:prSet phldrT="[Текст]"/>
      <dgm:spPr/>
      <dgm:t>
        <a:bodyPr/>
        <a:lstStyle/>
        <a:p>
          <a:r>
            <a:rPr lang="ru-RU" b="1" dirty="0"/>
            <a:t>Задачи</a:t>
          </a:r>
        </a:p>
      </dgm:t>
    </dgm:pt>
    <dgm:pt modelId="{EADCE9B9-054F-4263-83DF-5EFE51057C01}" type="parTrans" cxnId="{8BA299CF-D27A-4A36-B13E-6FF497885A80}">
      <dgm:prSet/>
      <dgm:spPr/>
      <dgm:t>
        <a:bodyPr/>
        <a:lstStyle/>
        <a:p>
          <a:endParaRPr lang="ru-RU"/>
        </a:p>
      </dgm:t>
    </dgm:pt>
    <dgm:pt modelId="{BB0A6165-59A3-4D68-8D99-9017CCC0CAB0}" type="sibTrans" cxnId="{8BA299CF-D27A-4A36-B13E-6FF497885A80}">
      <dgm:prSet/>
      <dgm:spPr/>
      <dgm:t>
        <a:bodyPr/>
        <a:lstStyle/>
        <a:p>
          <a:endParaRPr lang="ru-RU"/>
        </a:p>
      </dgm:t>
    </dgm:pt>
    <dgm:pt modelId="{C6F767B1-E774-4FB7-80F5-40D3DFCD3574}">
      <dgm:prSet phldrT="[Текст]" custT="1"/>
      <dgm:spPr/>
      <dgm:t>
        <a:bodyPr/>
        <a:lstStyle/>
        <a:p>
          <a:pPr marL="0" indent="0" algn="ctr">
            <a:lnSpc>
              <a:spcPct val="100000"/>
            </a:lnSpc>
            <a:spcAft>
              <a:spcPts val="0"/>
            </a:spcAft>
          </a:pPr>
          <a:r>
            <a:rPr lang="ru-RU" sz="1650" dirty="0"/>
            <a:t>Проведение кулинарных мастер-классов </a:t>
          </a:r>
        </a:p>
      </dgm:t>
    </dgm:pt>
    <dgm:pt modelId="{36D49FCF-4722-4598-920B-BF3C025B4BAA}" type="parTrans" cxnId="{92916E43-5FB0-463B-AB69-2E3D2A26F804}">
      <dgm:prSet/>
      <dgm:spPr/>
      <dgm:t>
        <a:bodyPr/>
        <a:lstStyle/>
        <a:p>
          <a:endParaRPr lang="ru-RU"/>
        </a:p>
      </dgm:t>
    </dgm:pt>
    <dgm:pt modelId="{C53E2179-9E9D-4245-9024-0723D9B215C8}" type="sibTrans" cxnId="{92916E43-5FB0-463B-AB69-2E3D2A26F804}">
      <dgm:prSet/>
      <dgm:spPr/>
      <dgm:t>
        <a:bodyPr/>
        <a:lstStyle/>
        <a:p>
          <a:endParaRPr lang="ru-RU"/>
        </a:p>
      </dgm:t>
    </dgm:pt>
    <dgm:pt modelId="{34B87776-A4C0-48AC-9837-1C119D351372}">
      <dgm:prSet phldrT="[Текст]" custT="1"/>
      <dgm:spPr/>
      <dgm:t>
        <a:bodyPr/>
        <a:lstStyle/>
        <a:p>
          <a:pPr marL="0" indent="0" algn="ctr">
            <a:lnSpc>
              <a:spcPct val="100000"/>
            </a:lnSpc>
            <a:spcAft>
              <a:spcPts val="0"/>
            </a:spcAft>
          </a:pPr>
          <a:r>
            <a:rPr lang="ru-RU" sz="1650" dirty="0"/>
            <a:t>Стимулирование процесса социализации детей</a:t>
          </a:r>
        </a:p>
      </dgm:t>
    </dgm:pt>
    <dgm:pt modelId="{01277B80-38B0-42B3-BF6F-5A45DE3DE588}" type="parTrans" cxnId="{6999AA65-F94D-431E-83F2-CCD6C9DD9D23}">
      <dgm:prSet/>
      <dgm:spPr/>
      <dgm:t>
        <a:bodyPr/>
        <a:lstStyle/>
        <a:p>
          <a:endParaRPr lang="ru-RU"/>
        </a:p>
      </dgm:t>
    </dgm:pt>
    <dgm:pt modelId="{3D167CBA-5638-4149-8B12-892FCAF1D634}" type="sibTrans" cxnId="{6999AA65-F94D-431E-83F2-CCD6C9DD9D23}">
      <dgm:prSet/>
      <dgm:spPr/>
      <dgm:t>
        <a:bodyPr/>
        <a:lstStyle/>
        <a:p>
          <a:endParaRPr lang="ru-RU"/>
        </a:p>
      </dgm:t>
    </dgm:pt>
    <dgm:pt modelId="{96269D28-1859-40AD-ABE8-08183BBB0630}">
      <dgm:prSet phldrT="[Текст]" custT="1"/>
      <dgm:spPr/>
      <dgm:t>
        <a:bodyPr/>
        <a:lstStyle/>
        <a:p>
          <a:pPr marL="0" indent="0" algn="ctr">
            <a:lnSpc>
              <a:spcPct val="100000"/>
            </a:lnSpc>
            <a:spcAft>
              <a:spcPts val="0"/>
            </a:spcAft>
          </a:pPr>
          <a:r>
            <a:rPr lang="ru-RU" sz="1650" dirty="0"/>
            <a:t>Ознакомление обучающихся на практике с профессией повара</a:t>
          </a:r>
        </a:p>
      </dgm:t>
    </dgm:pt>
    <dgm:pt modelId="{5B427055-C01D-443A-B422-9EB49E19F0FA}" type="parTrans" cxnId="{46B04763-8B12-44DB-ACF0-21EFAA9EF35E}">
      <dgm:prSet/>
      <dgm:spPr/>
      <dgm:t>
        <a:bodyPr/>
        <a:lstStyle/>
        <a:p>
          <a:endParaRPr lang="ru-RU"/>
        </a:p>
      </dgm:t>
    </dgm:pt>
    <dgm:pt modelId="{A60EA235-887C-4F02-B49B-C8B40F0B531D}" type="sibTrans" cxnId="{46B04763-8B12-44DB-ACF0-21EFAA9EF35E}">
      <dgm:prSet/>
      <dgm:spPr/>
      <dgm:t>
        <a:bodyPr/>
        <a:lstStyle/>
        <a:p>
          <a:endParaRPr lang="ru-RU"/>
        </a:p>
      </dgm:t>
    </dgm:pt>
    <dgm:pt modelId="{BA37F627-338A-4AC2-AFBE-912B5D2E91DB}">
      <dgm:prSet custT="1"/>
      <dgm:spPr/>
      <dgm:t>
        <a:bodyPr/>
        <a:lstStyle/>
        <a:p>
          <a:pPr algn="ctr"/>
          <a:r>
            <a:rPr lang="ru-RU" sz="1800" dirty="0">
              <a:solidFill>
                <a:schemeClr val="tx2">
                  <a:lumMod val="10000"/>
                </a:schemeClr>
              </a:solidFill>
              <a:latin typeface="+mn-lt"/>
            </a:rPr>
            <a:t>Обучить в рамках Школы кулинарного мастерства «Сам себе повар» </a:t>
          </a:r>
          <a:r>
            <a:rPr lang="ru-RU" sz="1800" dirty="0" smtClean="0">
              <a:solidFill>
                <a:schemeClr val="tx2">
                  <a:lumMod val="10000"/>
                </a:schemeClr>
              </a:solidFill>
              <a:latin typeface="+mn-lt"/>
            </a:rPr>
            <a:t>65</a:t>
          </a:r>
          <a:r>
            <a:rPr lang="en-US" sz="1800" dirty="0" smtClean="0">
              <a:solidFill>
                <a:schemeClr val="tx2">
                  <a:lumMod val="10000"/>
                </a:schemeClr>
              </a:solidFill>
              <a:latin typeface="+mn-lt"/>
            </a:rPr>
            <a:t> </a:t>
          </a:r>
          <a:r>
            <a:rPr lang="ru-RU" sz="1800" dirty="0" smtClean="0">
              <a:solidFill>
                <a:schemeClr val="tx2">
                  <a:lumMod val="10000"/>
                </a:schemeClr>
              </a:solidFill>
              <a:latin typeface="+mn-lt"/>
            </a:rPr>
            <a:t>детей-сирот и детей, оставшихся  без попечения родителей в </a:t>
          </a:r>
          <a:r>
            <a:rPr lang="ru-RU" sz="1800" dirty="0">
              <a:solidFill>
                <a:schemeClr val="tx2">
                  <a:lumMod val="10000"/>
                </a:schemeClr>
              </a:solidFill>
              <a:latin typeface="+mn-lt"/>
            </a:rPr>
            <a:t>возрасте 7-18 лет </a:t>
          </a:r>
          <a:r>
            <a:rPr lang="ru-RU" sz="1800" dirty="0" smtClean="0">
              <a:solidFill>
                <a:schemeClr val="tx2">
                  <a:lumMod val="10000"/>
                </a:schemeClr>
              </a:solidFill>
              <a:latin typeface="+mn-lt"/>
            </a:rPr>
            <a:t>г. </a:t>
          </a:r>
          <a:r>
            <a:rPr lang="ru-RU" sz="1800" dirty="0">
              <a:solidFill>
                <a:schemeClr val="tx2">
                  <a:lumMod val="10000"/>
                </a:schemeClr>
              </a:solidFill>
              <a:latin typeface="+mn-lt"/>
            </a:rPr>
            <a:t>Тюмени к </a:t>
          </a:r>
          <a:r>
            <a:rPr lang="ru-RU" sz="1800" dirty="0" smtClean="0">
              <a:solidFill>
                <a:schemeClr val="tx2">
                  <a:lumMod val="10000"/>
                </a:schemeClr>
              </a:solidFill>
              <a:latin typeface="+mn-lt"/>
            </a:rPr>
            <a:t>31.05.2018г</a:t>
          </a:r>
          <a:r>
            <a:rPr lang="ru-RU" sz="1800" dirty="0">
              <a:solidFill>
                <a:schemeClr val="tx2">
                  <a:lumMod val="10000"/>
                </a:schemeClr>
              </a:solidFill>
              <a:latin typeface="+mn-lt"/>
            </a:rPr>
            <a:t>. </a:t>
          </a:r>
          <a:endParaRPr lang="ru-RU" sz="1800" dirty="0">
            <a:latin typeface="+mn-lt"/>
          </a:endParaRPr>
        </a:p>
      </dgm:t>
    </dgm:pt>
    <dgm:pt modelId="{467A82B2-6228-4127-9DC7-103DBB104ACD}" type="parTrans" cxnId="{44757FA6-43EB-4293-90ED-7910631F1099}">
      <dgm:prSet/>
      <dgm:spPr/>
      <dgm:t>
        <a:bodyPr/>
        <a:lstStyle/>
        <a:p>
          <a:endParaRPr lang="ru-RU"/>
        </a:p>
      </dgm:t>
    </dgm:pt>
    <dgm:pt modelId="{8F4A736B-894A-4E52-8BB5-8974C7C8D9FB}" type="sibTrans" cxnId="{44757FA6-43EB-4293-90ED-7910631F1099}">
      <dgm:prSet/>
      <dgm:spPr/>
      <dgm:t>
        <a:bodyPr/>
        <a:lstStyle/>
        <a:p>
          <a:endParaRPr lang="ru-RU"/>
        </a:p>
      </dgm:t>
    </dgm:pt>
    <dgm:pt modelId="{81F9AC98-E35C-4CDD-AA77-684DBD75E3CE}" type="pres">
      <dgm:prSet presAssocID="{80273FCB-1B24-4629-B552-737AD75C3AEA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952A732-E9CF-4DD6-BA97-7914F4B30502}" type="pres">
      <dgm:prSet presAssocID="{4F8F64C1-C30E-463E-AE37-822D305FC5CF}" presName="linNode" presStyleCnt="0"/>
      <dgm:spPr/>
    </dgm:pt>
    <dgm:pt modelId="{CF6B2A10-EC18-4EDC-B420-FABDCCEBA00E}" type="pres">
      <dgm:prSet presAssocID="{4F8F64C1-C30E-463E-AE37-822D305FC5CF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120F99-9916-4407-AE02-E54AFD0FD145}" type="pres">
      <dgm:prSet presAssocID="{4F8F64C1-C30E-463E-AE37-822D305FC5CF}" presName="childShp" presStyleLbl="bgAccFollowNode1" presStyleIdx="0" presStyleCnt="2" custLinFactNeighborX="906" custLinFactNeighborY="13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48F4C6-F84B-4464-8AF3-8D98E36353A5}" type="pres">
      <dgm:prSet presAssocID="{9B6A3992-F395-4D31-B9F1-BEC1AEED9958}" presName="spacing" presStyleCnt="0"/>
      <dgm:spPr/>
    </dgm:pt>
    <dgm:pt modelId="{4C355898-2545-4F38-9DEB-D948177D8ECF}" type="pres">
      <dgm:prSet presAssocID="{EBB39794-5EF5-4187-80D1-F03E33C70FB2}" presName="linNode" presStyleCnt="0"/>
      <dgm:spPr/>
    </dgm:pt>
    <dgm:pt modelId="{7F795E15-2E96-4A65-B75F-C3DE2F59B415}" type="pres">
      <dgm:prSet presAssocID="{EBB39794-5EF5-4187-80D1-F03E33C70FB2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E10D68-6C8A-448B-B5D4-F011A36F787D}" type="pres">
      <dgm:prSet presAssocID="{EBB39794-5EF5-4187-80D1-F03E33C70FB2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2A5F254-819E-426A-92C1-0F33E54F7F64}" type="presOf" srcId="{34B87776-A4C0-48AC-9837-1C119D351372}" destId="{92E10D68-6C8A-448B-B5D4-F011A36F787D}" srcOrd="0" destOrd="1" presId="urn:microsoft.com/office/officeart/2005/8/layout/vList6"/>
    <dgm:cxn modelId="{F815D2AD-6F15-4008-892A-A18683E8AA32}" type="presOf" srcId="{EBB39794-5EF5-4187-80D1-F03E33C70FB2}" destId="{7F795E15-2E96-4A65-B75F-C3DE2F59B415}" srcOrd="0" destOrd="0" presId="urn:microsoft.com/office/officeart/2005/8/layout/vList6"/>
    <dgm:cxn modelId="{6999AA65-F94D-431E-83F2-CCD6C9DD9D23}" srcId="{EBB39794-5EF5-4187-80D1-F03E33C70FB2}" destId="{34B87776-A4C0-48AC-9837-1C119D351372}" srcOrd="1" destOrd="0" parTransId="{01277B80-38B0-42B3-BF6F-5A45DE3DE588}" sibTransId="{3D167CBA-5638-4149-8B12-892FCAF1D634}"/>
    <dgm:cxn modelId="{44757FA6-43EB-4293-90ED-7910631F1099}" srcId="{4F8F64C1-C30E-463E-AE37-822D305FC5CF}" destId="{BA37F627-338A-4AC2-AFBE-912B5D2E91DB}" srcOrd="0" destOrd="0" parTransId="{467A82B2-6228-4127-9DC7-103DBB104ACD}" sibTransId="{8F4A736B-894A-4E52-8BB5-8974C7C8D9FB}"/>
    <dgm:cxn modelId="{46B04763-8B12-44DB-ACF0-21EFAA9EF35E}" srcId="{EBB39794-5EF5-4187-80D1-F03E33C70FB2}" destId="{96269D28-1859-40AD-ABE8-08183BBB0630}" srcOrd="2" destOrd="0" parTransId="{5B427055-C01D-443A-B422-9EB49E19F0FA}" sibTransId="{A60EA235-887C-4F02-B49B-C8B40F0B531D}"/>
    <dgm:cxn modelId="{C86E8823-A1BD-4C4F-8C4A-95EABE99EA19}" type="presOf" srcId="{C6F767B1-E774-4FB7-80F5-40D3DFCD3574}" destId="{92E10D68-6C8A-448B-B5D4-F011A36F787D}" srcOrd="0" destOrd="0" presId="urn:microsoft.com/office/officeart/2005/8/layout/vList6"/>
    <dgm:cxn modelId="{04C50863-BAB9-452B-8712-CE9FD10F7744}" type="presOf" srcId="{96269D28-1859-40AD-ABE8-08183BBB0630}" destId="{92E10D68-6C8A-448B-B5D4-F011A36F787D}" srcOrd="0" destOrd="2" presId="urn:microsoft.com/office/officeart/2005/8/layout/vList6"/>
    <dgm:cxn modelId="{F914CF9E-A821-4FEC-947D-226AF6AAD4CE}" type="presOf" srcId="{BA37F627-338A-4AC2-AFBE-912B5D2E91DB}" destId="{8F120F99-9916-4407-AE02-E54AFD0FD145}" srcOrd="0" destOrd="0" presId="urn:microsoft.com/office/officeart/2005/8/layout/vList6"/>
    <dgm:cxn modelId="{D8B08CD7-BB4C-43D2-91A8-ED324B2867A6}" type="presOf" srcId="{4F8F64C1-C30E-463E-AE37-822D305FC5CF}" destId="{CF6B2A10-EC18-4EDC-B420-FABDCCEBA00E}" srcOrd="0" destOrd="0" presId="urn:microsoft.com/office/officeart/2005/8/layout/vList6"/>
    <dgm:cxn modelId="{92916E43-5FB0-463B-AB69-2E3D2A26F804}" srcId="{EBB39794-5EF5-4187-80D1-F03E33C70FB2}" destId="{C6F767B1-E774-4FB7-80F5-40D3DFCD3574}" srcOrd="0" destOrd="0" parTransId="{36D49FCF-4722-4598-920B-BF3C025B4BAA}" sibTransId="{C53E2179-9E9D-4245-9024-0723D9B215C8}"/>
    <dgm:cxn modelId="{08F266C6-E219-43ED-AADD-5D95CC7A96CB}" srcId="{80273FCB-1B24-4629-B552-737AD75C3AEA}" destId="{4F8F64C1-C30E-463E-AE37-822D305FC5CF}" srcOrd="0" destOrd="0" parTransId="{00AAFCF7-5912-4BD0-B640-C350A7648570}" sibTransId="{9B6A3992-F395-4D31-B9F1-BEC1AEED9958}"/>
    <dgm:cxn modelId="{8BA299CF-D27A-4A36-B13E-6FF497885A80}" srcId="{80273FCB-1B24-4629-B552-737AD75C3AEA}" destId="{EBB39794-5EF5-4187-80D1-F03E33C70FB2}" srcOrd="1" destOrd="0" parTransId="{EADCE9B9-054F-4263-83DF-5EFE51057C01}" sibTransId="{BB0A6165-59A3-4D68-8D99-9017CCC0CAB0}"/>
    <dgm:cxn modelId="{2C5DDE22-411D-46DD-8CE7-C9C1E0783D73}" type="presOf" srcId="{80273FCB-1B24-4629-B552-737AD75C3AEA}" destId="{81F9AC98-E35C-4CDD-AA77-684DBD75E3CE}" srcOrd="0" destOrd="0" presId="urn:microsoft.com/office/officeart/2005/8/layout/vList6"/>
    <dgm:cxn modelId="{1C5B5834-9845-4ADB-8258-BE9237AEE393}" type="presParOf" srcId="{81F9AC98-E35C-4CDD-AA77-684DBD75E3CE}" destId="{4952A732-E9CF-4DD6-BA97-7914F4B30502}" srcOrd="0" destOrd="0" presId="urn:microsoft.com/office/officeart/2005/8/layout/vList6"/>
    <dgm:cxn modelId="{8716479F-AB20-46D8-A876-217003D35906}" type="presParOf" srcId="{4952A732-E9CF-4DD6-BA97-7914F4B30502}" destId="{CF6B2A10-EC18-4EDC-B420-FABDCCEBA00E}" srcOrd="0" destOrd="0" presId="urn:microsoft.com/office/officeart/2005/8/layout/vList6"/>
    <dgm:cxn modelId="{C18E441D-7A4E-4B17-B8DC-0AEA73BC5EE7}" type="presParOf" srcId="{4952A732-E9CF-4DD6-BA97-7914F4B30502}" destId="{8F120F99-9916-4407-AE02-E54AFD0FD145}" srcOrd="1" destOrd="0" presId="urn:microsoft.com/office/officeart/2005/8/layout/vList6"/>
    <dgm:cxn modelId="{5DC9C0A2-F090-4A8B-A846-E5E3D223A637}" type="presParOf" srcId="{81F9AC98-E35C-4CDD-AA77-684DBD75E3CE}" destId="{3A48F4C6-F84B-4464-8AF3-8D98E36353A5}" srcOrd="1" destOrd="0" presId="urn:microsoft.com/office/officeart/2005/8/layout/vList6"/>
    <dgm:cxn modelId="{39CA4D51-B01B-43F5-B074-486ECCED65B8}" type="presParOf" srcId="{81F9AC98-E35C-4CDD-AA77-684DBD75E3CE}" destId="{4C355898-2545-4F38-9DEB-D948177D8ECF}" srcOrd="2" destOrd="0" presId="urn:microsoft.com/office/officeart/2005/8/layout/vList6"/>
    <dgm:cxn modelId="{55AEE356-4043-40D5-9B86-B012C656BEF3}" type="presParOf" srcId="{4C355898-2545-4F38-9DEB-D948177D8ECF}" destId="{7F795E15-2E96-4A65-B75F-C3DE2F59B415}" srcOrd="0" destOrd="0" presId="urn:microsoft.com/office/officeart/2005/8/layout/vList6"/>
    <dgm:cxn modelId="{69D163A2-96BC-435B-8DA8-46B744D684C7}" type="presParOf" srcId="{4C355898-2545-4F38-9DEB-D948177D8ECF}" destId="{92E10D68-6C8A-448B-B5D4-F011A36F787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D675685-6593-4E4A-870B-CA9BC98EA882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8CB830F-DE77-446A-AA15-3E454CD881C3}">
      <dgm:prSet phldrT="[Текст]" custT="1"/>
      <dgm:spPr/>
      <dgm:t>
        <a:bodyPr/>
        <a:lstStyle/>
        <a:p>
          <a:r>
            <a:rPr lang="ru-RU" sz="2100" b="1" dirty="0">
              <a:solidFill>
                <a:srgbClr val="2A1A00"/>
              </a:solidFill>
            </a:rPr>
            <a:t>Содействие при формировании нравственных ценностей среди молодежи</a:t>
          </a:r>
        </a:p>
      </dgm:t>
    </dgm:pt>
    <dgm:pt modelId="{047C766D-1EA3-4D1C-8C16-D01E2C3E380A}" type="parTrans" cxnId="{BDC0ACE8-5043-4E12-A346-7C32411FE685}">
      <dgm:prSet/>
      <dgm:spPr/>
      <dgm:t>
        <a:bodyPr/>
        <a:lstStyle/>
        <a:p>
          <a:endParaRPr lang="ru-RU"/>
        </a:p>
      </dgm:t>
    </dgm:pt>
    <dgm:pt modelId="{DA820FF5-354D-4B38-9716-52417DAE9848}" type="sibTrans" cxnId="{BDC0ACE8-5043-4E12-A346-7C32411FE685}">
      <dgm:prSet/>
      <dgm:spPr/>
      <dgm:t>
        <a:bodyPr/>
        <a:lstStyle/>
        <a:p>
          <a:endParaRPr lang="ru-RU"/>
        </a:p>
      </dgm:t>
    </dgm:pt>
    <dgm:pt modelId="{92023645-6827-46ED-9FF9-4EA9E1E5EEDB}">
      <dgm:prSet phldrT="[Текст]" custT="1"/>
      <dgm:spPr/>
      <dgm:t>
        <a:bodyPr/>
        <a:lstStyle/>
        <a:p>
          <a:r>
            <a:rPr lang="ru-RU" sz="2200" b="1" dirty="0">
              <a:solidFill>
                <a:srgbClr val="2A1A00"/>
              </a:solidFill>
            </a:rPr>
            <a:t>Расширение </a:t>
          </a:r>
          <a:r>
            <a:rPr lang="en-US" sz="2200" b="1" dirty="0" err="1">
              <a:solidFill>
                <a:srgbClr val="2A1A00"/>
              </a:solidFill>
            </a:rPr>
            <a:t>кругозор</a:t>
          </a:r>
          <a:r>
            <a:rPr lang="ru-RU" sz="2200" b="1" dirty="0">
              <a:solidFill>
                <a:srgbClr val="2A1A00"/>
              </a:solidFill>
            </a:rPr>
            <a:t>а</a:t>
          </a:r>
          <a:r>
            <a:rPr lang="en-US" sz="2200" b="1" dirty="0">
              <a:solidFill>
                <a:srgbClr val="2A1A00"/>
              </a:solidFill>
            </a:rPr>
            <a:t> </a:t>
          </a:r>
          <a:r>
            <a:rPr lang="en-US" sz="2200" b="1" dirty="0" err="1">
              <a:solidFill>
                <a:srgbClr val="2A1A00"/>
              </a:solidFill>
            </a:rPr>
            <a:t>детей</a:t>
          </a:r>
          <a:r>
            <a:rPr lang="en-US" sz="2200" b="1" dirty="0">
              <a:solidFill>
                <a:srgbClr val="2A1A00"/>
              </a:solidFill>
            </a:rPr>
            <a:t> и </a:t>
          </a:r>
          <a:r>
            <a:rPr lang="ru-RU" sz="2200" b="1" dirty="0">
              <a:solidFill>
                <a:srgbClr val="2A1A00"/>
              </a:solidFill>
            </a:rPr>
            <a:t>помощь в  развитии </a:t>
          </a:r>
          <a:r>
            <a:rPr lang="en-US" sz="2200" b="1" dirty="0" err="1">
              <a:solidFill>
                <a:srgbClr val="2A1A00"/>
              </a:solidFill>
            </a:rPr>
            <a:t>творческо</a:t>
          </a:r>
          <a:r>
            <a:rPr lang="ru-RU" sz="2200" b="1" dirty="0" err="1">
              <a:solidFill>
                <a:srgbClr val="2A1A00"/>
              </a:solidFill>
            </a:rPr>
            <a:t>го</a:t>
          </a:r>
          <a:r>
            <a:rPr lang="en-US" sz="2200" b="1" dirty="0">
              <a:solidFill>
                <a:srgbClr val="2A1A00"/>
              </a:solidFill>
            </a:rPr>
            <a:t> </a:t>
          </a:r>
          <a:r>
            <a:rPr lang="en-US" sz="2200" b="1" dirty="0" err="1">
              <a:solidFill>
                <a:srgbClr val="2A1A00"/>
              </a:solidFill>
            </a:rPr>
            <a:t>мышлени</a:t>
          </a:r>
          <a:r>
            <a:rPr lang="ru-RU" sz="2200" b="1" dirty="0">
              <a:solidFill>
                <a:srgbClr val="2A1A00"/>
              </a:solidFill>
            </a:rPr>
            <a:t>я</a:t>
          </a:r>
        </a:p>
      </dgm:t>
    </dgm:pt>
    <dgm:pt modelId="{FACBDEA2-5885-48F3-B00C-F7343271AE29}" type="parTrans" cxnId="{AD0480C5-EEBF-4730-9548-87D1B4322149}">
      <dgm:prSet/>
      <dgm:spPr/>
      <dgm:t>
        <a:bodyPr/>
        <a:lstStyle/>
        <a:p>
          <a:endParaRPr lang="ru-RU"/>
        </a:p>
      </dgm:t>
    </dgm:pt>
    <dgm:pt modelId="{D302BB10-8DF2-4585-AD8C-CFDD341E22D3}" type="sibTrans" cxnId="{AD0480C5-EEBF-4730-9548-87D1B4322149}">
      <dgm:prSet/>
      <dgm:spPr/>
      <dgm:t>
        <a:bodyPr/>
        <a:lstStyle/>
        <a:p>
          <a:endParaRPr lang="ru-RU"/>
        </a:p>
      </dgm:t>
    </dgm:pt>
    <dgm:pt modelId="{7ABAA3A2-ABF8-410E-A531-36A9CC5662A1}">
      <dgm:prSet custT="1"/>
      <dgm:spPr/>
      <dgm:t>
        <a:bodyPr/>
        <a:lstStyle/>
        <a:p>
          <a:r>
            <a:rPr lang="ru-RU" sz="2200" b="1" dirty="0">
              <a:solidFill>
                <a:srgbClr val="2A1A00"/>
              </a:solidFill>
            </a:rPr>
            <a:t>С</a:t>
          </a:r>
          <a:r>
            <a:rPr lang="en-US" sz="2200" b="1" dirty="0" err="1">
              <a:solidFill>
                <a:srgbClr val="2A1A00"/>
              </a:solidFill>
            </a:rPr>
            <a:t>оциализаци</a:t>
          </a:r>
          <a:r>
            <a:rPr lang="ru-RU" sz="2200" b="1" dirty="0">
              <a:solidFill>
                <a:srgbClr val="2A1A00"/>
              </a:solidFill>
            </a:rPr>
            <a:t>ю детей, работе в одной  команде под руководством взрослого</a:t>
          </a:r>
        </a:p>
      </dgm:t>
    </dgm:pt>
    <dgm:pt modelId="{1CA19E3A-8883-46C4-B7B8-1AA51E280391}" type="parTrans" cxnId="{EA59CF99-5168-465D-B606-A8663B6EE017}">
      <dgm:prSet/>
      <dgm:spPr/>
      <dgm:t>
        <a:bodyPr/>
        <a:lstStyle/>
        <a:p>
          <a:endParaRPr lang="ru-RU"/>
        </a:p>
      </dgm:t>
    </dgm:pt>
    <dgm:pt modelId="{C6EE7981-1DB3-4EDC-A479-62E6A7D9C590}" type="sibTrans" cxnId="{EA59CF99-5168-465D-B606-A8663B6EE017}">
      <dgm:prSet/>
      <dgm:spPr/>
      <dgm:t>
        <a:bodyPr/>
        <a:lstStyle/>
        <a:p>
          <a:endParaRPr lang="ru-RU"/>
        </a:p>
      </dgm:t>
    </dgm:pt>
    <dgm:pt modelId="{C569D455-E737-46E6-9CC2-5019D23CFB36}" type="pres">
      <dgm:prSet presAssocID="{8D675685-6593-4E4A-870B-CA9BC98EA88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4538B0B-500C-4881-9E28-B7B73D34B7C6}" type="pres">
      <dgm:prSet presAssocID="{8D675685-6593-4E4A-870B-CA9BC98EA882}" presName="bkgdShp" presStyleLbl="alignAccFollowNode1" presStyleIdx="0" presStyleCnt="1"/>
      <dgm:spPr/>
    </dgm:pt>
    <dgm:pt modelId="{4BFDB2B8-75CE-4126-A64A-282BBC804DFB}" type="pres">
      <dgm:prSet presAssocID="{8D675685-6593-4E4A-870B-CA9BC98EA882}" presName="linComp" presStyleCnt="0"/>
      <dgm:spPr/>
    </dgm:pt>
    <dgm:pt modelId="{F7557B2B-81C0-41D9-82CE-323FEA4A6F94}" type="pres">
      <dgm:prSet presAssocID="{98CB830F-DE77-446A-AA15-3E454CD881C3}" presName="compNode" presStyleCnt="0"/>
      <dgm:spPr/>
    </dgm:pt>
    <dgm:pt modelId="{90D04EFE-5F8C-425D-BE1C-ADB4B9BB80D5}" type="pres">
      <dgm:prSet presAssocID="{98CB830F-DE77-446A-AA15-3E454CD881C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A87945-D663-4D85-BC3B-13700B206840}" type="pres">
      <dgm:prSet presAssocID="{98CB830F-DE77-446A-AA15-3E454CD881C3}" presName="invisiNode" presStyleLbl="node1" presStyleIdx="0" presStyleCnt="3"/>
      <dgm:spPr/>
    </dgm:pt>
    <dgm:pt modelId="{B6EC87FA-276E-4116-9D19-ED93FDA5FEBC}" type="pres">
      <dgm:prSet presAssocID="{98CB830F-DE77-446A-AA15-3E454CD881C3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</dgm:pt>
    <dgm:pt modelId="{4E6DF0BE-F84A-43C7-8B31-D85FB5C206AF}" type="pres">
      <dgm:prSet presAssocID="{DA820FF5-354D-4B38-9716-52417DAE984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430691F-1861-46D2-ADC3-E74A7203CAE5}" type="pres">
      <dgm:prSet presAssocID="{7ABAA3A2-ABF8-410E-A531-36A9CC5662A1}" presName="compNode" presStyleCnt="0"/>
      <dgm:spPr/>
    </dgm:pt>
    <dgm:pt modelId="{62ECF787-B118-4BEC-879D-A9BD7DEFA036}" type="pres">
      <dgm:prSet presAssocID="{7ABAA3A2-ABF8-410E-A531-36A9CC5662A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7BF248-5B6F-4480-9A50-B6CCC43584F5}" type="pres">
      <dgm:prSet presAssocID="{7ABAA3A2-ABF8-410E-A531-36A9CC5662A1}" presName="invisiNode" presStyleLbl="node1" presStyleIdx="1" presStyleCnt="3"/>
      <dgm:spPr/>
    </dgm:pt>
    <dgm:pt modelId="{867123C7-6AD4-446E-BBC6-F60D3755BAF6}" type="pres">
      <dgm:prSet presAssocID="{7ABAA3A2-ABF8-410E-A531-36A9CC5662A1}" presName="imagNode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</dgm:pt>
    <dgm:pt modelId="{AEAD961C-1453-47DB-B66F-97C7F9B7C74E}" type="pres">
      <dgm:prSet presAssocID="{C6EE7981-1DB3-4EDC-A479-62E6A7D9C59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9D0948C-4BB5-48F6-992F-05B90D69A90E}" type="pres">
      <dgm:prSet presAssocID="{92023645-6827-46ED-9FF9-4EA9E1E5EEDB}" presName="compNode" presStyleCnt="0"/>
      <dgm:spPr/>
    </dgm:pt>
    <dgm:pt modelId="{65E1A1DE-BEAF-488B-B88B-7A0115F703B1}" type="pres">
      <dgm:prSet presAssocID="{92023645-6827-46ED-9FF9-4EA9E1E5EED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F178C7-5E16-4539-A771-5327C85D99B0}" type="pres">
      <dgm:prSet presAssocID="{92023645-6827-46ED-9FF9-4EA9E1E5EEDB}" presName="invisiNode" presStyleLbl="node1" presStyleIdx="2" presStyleCnt="3"/>
      <dgm:spPr/>
    </dgm:pt>
    <dgm:pt modelId="{51858E8D-0335-4604-A408-331BCEFCB3E0}" type="pres">
      <dgm:prSet presAssocID="{92023645-6827-46ED-9FF9-4EA9E1E5EEDB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</dgm:ptLst>
  <dgm:cxnLst>
    <dgm:cxn modelId="{3836F6D2-F32A-47C2-97B2-EC04BADA2F99}" type="presOf" srcId="{7ABAA3A2-ABF8-410E-A531-36A9CC5662A1}" destId="{62ECF787-B118-4BEC-879D-A9BD7DEFA036}" srcOrd="0" destOrd="0" presId="urn:microsoft.com/office/officeart/2005/8/layout/pList2"/>
    <dgm:cxn modelId="{BDC0ACE8-5043-4E12-A346-7C32411FE685}" srcId="{8D675685-6593-4E4A-870B-CA9BC98EA882}" destId="{98CB830F-DE77-446A-AA15-3E454CD881C3}" srcOrd="0" destOrd="0" parTransId="{047C766D-1EA3-4D1C-8C16-D01E2C3E380A}" sibTransId="{DA820FF5-354D-4B38-9716-52417DAE9848}"/>
    <dgm:cxn modelId="{56DDCB80-635A-4757-9F4F-71D3A29C64E9}" type="presOf" srcId="{98CB830F-DE77-446A-AA15-3E454CD881C3}" destId="{90D04EFE-5F8C-425D-BE1C-ADB4B9BB80D5}" srcOrd="0" destOrd="0" presId="urn:microsoft.com/office/officeart/2005/8/layout/pList2"/>
    <dgm:cxn modelId="{D41E25D7-77F2-4D75-844F-7C51573D22CC}" type="presOf" srcId="{92023645-6827-46ED-9FF9-4EA9E1E5EEDB}" destId="{65E1A1DE-BEAF-488B-B88B-7A0115F703B1}" srcOrd="0" destOrd="0" presId="urn:microsoft.com/office/officeart/2005/8/layout/pList2"/>
    <dgm:cxn modelId="{7F2B4BF8-45EC-44AC-AFFE-A3593B797F4C}" type="presOf" srcId="{DA820FF5-354D-4B38-9716-52417DAE9848}" destId="{4E6DF0BE-F84A-43C7-8B31-D85FB5C206AF}" srcOrd="0" destOrd="0" presId="urn:microsoft.com/office/officeart/2005/8/layout/pList2"/>
    <dgm:cxn modelId="{EA59CF99-5168-465D-B606-A8663B6EE017}" srcId="{8D675685-6593-4E4A-870B-CA9BC98EA882}" destId="{7ABAA3A2-ABF8-410E-A531-36A9CC5662A1}" srcOrd="1" destOrd="0" parTransId="{1CA19E3A-8883-46C4-B7B8-1AA51E280391}" sibTransId="{C6EE7981-1DB3-4EDC-A479-62E6A7D9C590}"/>
    <dgm:cxn modelId="{42ABBF83-2EC3-4735-8DF8-08ED541D393C}" type="presOf" srcId="{C6EE7981-1DB3-4EDC-A479-62E6A7D9C590}" destId="{AEAD961C-1453-47DB-B66F-97C7F9B7C74E}" srcOrd="0" destOrd="0" presId="urn:microsoft.com/office/officeart/2005/8/layout/pList2"/>
    <dgm:cxn modelId="{AD0480C5-EEBF-4730-9548-87D1B4322149}" srcId="{8D675685-6593-4E4A-870B-CA9BC98EA882}" destId="{92023645-6827-46ED-9FF9-4EA9E1E5EEDB}" srcOrd="2" destOrd="0" parTransId="{FACBDEA2-5885-48F3-B00C-F7343271AE29}" sibTransId="{D302BB10-8DF2-4585-AD8C-CFDD341E22D3}"/>
    <dgm:cxn modelId="{CE9E9FA7-CF9B-436C-92A3-FD7876F39B63}" type="presOf" srcId="{8D675685-6593-4E4A-870B-CA9BC98EA882}" destId="{C569D455-E737-46E6-9CC2-5019D23CFB36}" srcOrd="0" destOrd="0" presId="urn:microsoft.com/office/officeart/2005/8/layout/pList2"/>
    <dgm:cxn modelId="{E7EC3090-4F6F-4B8D-9144-0BA9C937A24D}" type="presParOf" srcId="{C569D455-E737-46E6-9CC2-5019D23CFB36}" destId="{34538B0B-500C-4881-9E28-B7B73D34B7C6}" srcOrd="0" destOrd="0" presId="urn:microsoft.com/office/officeart/2005/8/layout/pList2"/>
    <dgm:cxn modelId="{D2DB6E53-2DF0-4ADB-BFF4-8B860C18D244}" type="presParOf" srcId="{C569D455-E737-46E6-9CC2-5019D23CFB36}" destId="{4BFDB2B8-75CE-4126-A64A-282BBC804DFB}" srcOrd="1" destOrd="0" presId="urn:microsoft.com/office/officeart/2005/8/layout/pList2"/>
    <dgm:cxn modelId="{9C25AC71-3780-4A4A-861F-A09822634494}" type="presParOf" srcId="{4BFDB2B8-75CE-4126-A64A-282BBC804DFB}" destId="{F7557B2B-81C0-41D9-82CE-323FEA4A6F94}" srcOrd="0" destOrd="0" presId="urn:microsoft.com/office/officeart/2005/8/layout/pList2"/>
    <dgm:cxn modelId="{EA6BEBAD-CD16-4CDA-80E2-510EF95BD9D4}" type="presParOf" srcId="{F7557B2B-81C0-41D9-82CE-323FEA4A6F94}" destId="{90D04EFE-5F8C-425D-BE1C-ADB4B9BB80D5}" srcOrd="0" destOrd="0" presId="urn:microsoft.com/office/officeart/2005/8/layout/pList2"/>
    <dgm:cxn modelId="{CE4A252B-A34E-4465-8F87-6392B4BA7310}" type="presParOf" srcId="{F7557B2B-81C0-41D9-82CE-323FEA4A6F94}" destId="{50A87945-D663-4D85-BC3B-13700B206840}" srcOrd="1" destOrd="0" presId="urn:microsoft.com/office/officeart/2005/8/layout/pList2"/>
    <dgm:cxn modelId="{B447F26E-0163-4B81-B545-2566E0A5358D}" type="presParOf" srcId="{F7557B2B-81C0-41D9-82CE-323FEA4A6F94}" destId="{B6EC87FA-276E-4116-9D19-ED93FDA5FEBC}" srcOrd="2" destOrd="0" presId="urn:microsoft.com/office/officeart/2005/8/layout/pList2"/>
    <dgm:cxn modelId="{A54F01C8-09E7-4AF4-A279-5EF84B584D06}" type="presParOf" srcId="{4BFDB2B8-75CE-4126-A64A-282BBC804DFB}" destId="{4E6DF0BE-F84A-43C7-8B31-D85FB5C206AF}" srcOrd="1" destOrd="0" presId="urn:microsoft.com/office/officeart/2005/8/layout/pList2"/>
    <dgm:cxn modelId="{451D34AE-65D8-4030-8AD8-F66C913044C0}" type="presParOf" srcId="{4BFDB2B8-75CE-4126-A64A-282BBC804DFB}" destId="{A430691F-1861-46D2-ADC3-E74A7203CAE5}" srcOrd="2" destOrd="0" presId="urn:microsoft.com/office/officeart/2005/8/layout/pList2"/>
    <dgm:cxn modelId="{0EAE3A53-7E73-4A46-B7D9-D21203859ABB}" type="presParOf" srcId="{A430691F-1861-46D2-ADC3-E74A7203CAE5}" destId="{62ECF787-B118-4BEC-879D-A9BD7DEFA036}" srcOrd="0" destOrd="0" presId="urn:microsoft.com/office/officeart/2005/8/layout/pList2"/>
    <dgm:cxn modelId="{3DE21773-F8E7-478D-917C-C9A5E7AFADE0}" type="presParOf" srcId="{A430691F-1861-46D2-ADC3-E74A7203CAE5}" destId="{A07BF248-5B6F-4480-9A50-B6CCC43584F5}" srcOrd="1" destOrd="0" presId="urn:microsoft.com/office/officeart/2005/8/layout/pList2"/>
    <dgm:cxn modelId="{3F5A750B-22EB-4966-8146-A50AE06B4A9E}" type="presParOf" srcId="{A430691F-1861-46D2-ADC3-E74A7203CAE5}" destId="{867123C7-6AD4-446E-BBC6-F60D3755BAF6}" srcOrd="2" destOrd="0" presId="urn:microsoft.com/office/officeart/2005/8/layout/pList2"/>
    <dgm:cxn modelId="{B9188387-61A1-4B94-9DB7-E4585B9A5FB5}" type="presParOf" srcId="{4BFDB2B8-75CE-4126-A64A-282BBC804DFB}" destId="{AEAD961C-1453-47DB-B66F-97C7F9B7C74E}" srcOrd="3" destOrd="0" presId="urn:microsoft.com/office/officeart/2005/8/layout/pList2"/>
    <dgm:cxn modelId="{82C38F3E-916C-4773-B923-1F8EF764A400}" type="presParOf" srcId="{4BFDB2B8-75CE-4126-A64A-282BBC804DFB}" destId="{59D0948C-4BB5-48F6-992F-05B90D69A90E}" srcOrd="4" destOrd="0" presId="urn:microsoft.com/office/officeart/2005/8/layout/pList2"/>
    <dgm:cxn modelId="{4B11167C-D700-4716-B174-64EEEDEBF60F}" type="presParOf" srcId="{59D0948C-4BB5-48F6-992F-05B90D69A90E}" destId="{65E1A1DE-BEAF-488B-B88B-7A0115F703B1}" srcOrd="0" destOrd="0" presId="urn:microsoft.com/office/officeart/2005/8/layout/pList2"/>
    <dgm:cxn modelId="{1D1F05C4-2C1F-40AA-BB42-250FBC307C0D}" type="presParOf" srcId="{59D0948C-4BB5-48F6-992F-05B90D69A90E}" destId="{14F178C7-5E16-4539-A771-5327C85D99B0}" srcOrd="1" destOrd="0" presId="urn:microsoft.com/office/officeart/2005/8/layout/pList2"/>
    <dgm:cxn modelId="{74CA1E58-B9EF-42FE-ABB1-4BA49692E211}" type="presParOf" srcId="{59D0948C-4BB5-48F6-992F-05B90D69A90E}" destId="{51858E8D-0335-4604-A408-331BCEFCB3E0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076DC13-47E8-4072-BB7C-E6DEE8B747B0}" type="doc">
      <dgm:prSet loTypeId="urn:microsoft.com/office/officeart/2005/8/layout/hierarchy2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4D7E4C5-A037-4CEA-972D-481CC1A60345}">
      <dgm:prSet phldrT="[Текст]" custT="1"/>
      <dgm:spPr/>
      <dgm:t>
        <a:bodyPr/>
        <a:lstStyle/>
        <a:p>
          <a:r>
            <a:rPr lang="ru-RU" sz="2000" b="1" dirty="0" err="1">
              <a:solidFill>
                <a:srgbClr val="2A1A00"/>
              </a:solidFill>
            </a:rPr>
            <a:t>Качес</a:t>
          </a:r>
          <a:r>
            <a:rPr lang="ru" sz="2000" b="1" dirty="0">
              <a:solidFill>
                <a:srgbClr val="2A1A00"/>
              </a:solidFill>
            </a:rPr>
            <a:t>тв.</a:t>
          </a:r>
        </a:p>
      </dgm:t>
    </dgm:pt>
    <dgm:pt modelId="{EC1CA99E-8919-4526-BD06-02E0D2970C48}" type="parTrans" cxnId="{4C864376-9C03-4285-8AEC-76687F582688}">
      <dgm:prSet/>
      <dgm:spPr/>
      <dgm:t>
        <a:bodyPr/>
        <a:lstStyle/>
        <a:p>
          <a:endParaRPr lang="ru-RU"/>
        </a:p>
      </dgm:t>
    </dgm:pt>
    <dgm:pt modelId="{409B11E0-A489-4CAB-B5AD-3B9504E09AEA}" type="sibTrans" cxnId="{4C864376-9C03-4285-8AEC-76687F582688}">
      <dgm:prSet/>
      <dgm:spPr/>
      <dgm:t>
        <a:bodyPr/>
        <a:lstStyle/>
        <a:p>
          <a:endParaRPr lang="ru-RU"/>
        </a:p>
      </dgm:t>
    </dgm:pt>
    <dgm:pt modelId="{D5EE1A06-D485-45F3-8923-66DD0D750BB7}" type="asst">
      <dgm:prSet phldrT="[Текст]" custT="1"/>
      <dgm:spPr/>
      <dgm:t>
        <a:bodyPr/>
        <a:lstStyle/>
        <a:p>
          <a:r>
            <a:rPr lang="ru-RU" sz="2000" dirty="0">
              <a:solidFill>
                <a:srgbClr val="2A1A00"/>
              </a:solidFill>
            </a:rPr>
            <a:t>1. Повышение у обучающихся интереса к профессии повара</a:t>
          </a:r>
        </a:p>
      </dgm:t>
    </dgm:pt>
    <dgm:pt modelId="{EFC69356-3CCB-467A-BFFE-4E7E5D498D30}" type="parTrans" cxnId="{638A0B01-CCA4-4262-962A-7321E76AE341}">
      <dgm:prSet/>
      <dgm:spPr/>
      <dgm:t>
        <a:bodyPr/>
        <a:lstStyle/>
        <a:p>
          <a:endParaRPr lang="ru-RU"/>
        </a:p>
      </dgm:t>
    </dgm:pt>
    <dgm:pt modelId="{FA8C2C4F-B7AD-40CF-9653-38916F1267E9}" type="sibTrans" cxnId="{638A0B01-CCA4-4262-962A-7321E76AE341}">
      <dgm:prSet/>
      <dgm:spPr/>
      <dgm:t>
        <a:bodyPr/>
        <a:lstStyle/>
        <a:p>
          <a:endParaRPr lang="ru-RU"/>
        </a:p>
      </dgm:t>
    </dgm:pt>
    <dgm:pt modelId="{FC05782B-83E5-4BAB-94CE-5A079F802F2B}">
      <dgm:prSet phldrT="[Текст]" custT="1"/>
      <dgm:spPr/>
      <dgm:t>
        <a:bodyPr/>
        <a:lstStyle/>
        <a:p>
          <a:r>
            <a:rPr lang="ru-RU" sz="2000" dirty="0">
              <a:solidFill>
                <a:srgbClr val="2A1A00"/>
              </a:solidFill>
            </a:rPr>
            <a:t>2. Развитие у обучающихся на мастер-классах </a:t>
          </a:r>
          <a:r>
            <a:rPr lang="ru" sz="2000" dirty="0">
              <a:solidFill>
                <a:srgbClr val="2A1A00"/>
              </a:solidFill>
            </a:rPr>
            <a:t>новых </a:t>
          </a:r>
          <a:r>
            <a:rPr lang="ru-RU" sz="2000" dirty="0" err="1">
              <a:solidFill>
                <a:srgbClr val="2A1A00"/>
              </a:solidFill>
            </a:rPr>
            <a:t>навыко</a:t>
          </a:r>
          <a:r>
            <a:rPr lang="ru" sz="2000" dirty="0">
              <a:solidFill>
                <a:srgbClr val="2A1A00"/>
              </a:solidFill>
            </a:rPr>
            <a:t>в</a:t>
          </a:r>
          <a:endParaRPr lang="ru-RU" sz="2000" dirty="0">
            <a:solidFill>
              <a:srgbClr val="2A1A00"/>
            </a:solidFill>
          </a:endParaRPr>
        </a:p>
      </dgm:t>
    </dgm:pt>
    <dgm:pt modelId="{308F1BB8-FF52-48A8-8351-822D6DB7CD53}" type="parTrans" cxnId="{F3E6E7C5-074C-4201-888C-6E3C06A4489E}">
      <dgm:prSet/>
      <dgm:spPr/>
      <dgm:t>
        <a:bodyPr/>
        <a:lstStyle/>
        <a:p>
          <a:endParaRPr lang="ru-RU"/>
        </a:p>
      </dgm:t>
    </dgm:pt>
    <dgm:pt modelId="{57E51EC8-20FC-4B9A-B94C-B87ECA9F14F1}" type="sibTrans" cxnId="{F3E6E7C5-074C-4201-888C-6E3C06A4489E}">
      <dgm:prSet/>
      <dgm:spPr/>
      <dgm:t>
        <a:bodyPr/>
        <a:lstStyle/>
        <a:p>
          <a:endParaRPr lang="ru-RU"/>
        </a:p>
      </dgm:t>
    </dgm:pt>
    <dgm:pt modelId="{5605062A-2481-4053-8A13-32E84B9B8225}">
      <dgm:prSet phldrT="[Текст]" custT="1"/>
      <dgm:spPr/>
      <dgm:t>
        <a:bodyPr/>
        <a:lstStyle/>
        <a:p>
          <a:r>
            <a:rPr lang="ru-RU" sz="2000" dirty="0">
              <a:solidFill>
                <a:srgbClr val="2A1A00"/>
              </a:solidFill>
            </a:rPr>
            <a:t>3.Совершенствова</a:t>
          </a:r>
          <a:r>
            <a:rPr lang="ru" sz="2000" dirty="0">
              <a:solidFill>
                <a:srgbClr val="2A1A00"/>
              </a:solidFill>
            </a:rPr>
            <a:t>-</a:t>
          </a:r>
          <a:r>
            <a:rPr lang="ru-RU" sz="2000" dirty="0" err="1">
              <a:solidFill>
                <a:srgbClr val="2A1A00"/>
              </a:solidFill>
            </a:rPr>
            <a:t>ние</a:t>
          </a:r>
          <a:r>
            <a:rPr lang="ru-RU" sz="2000" dirty="0">
              <a:solidFill>
                <a:srgbClr val="2A1A00"/>
              </a:solidFill>
            </a:rPr>
            <a:t> у обучающихся</a:t>
          </a:r>
          <a:r>
            <a:rPr lang="ru" sz="2000" dirty="0">
              <a:solidFill>
                <a:srgbClr val="2A1A00"/>
              </a:solidFill>
            </a:rPr>
            <a:t> имеющихся или полученных</a:t>
          </a:r>
          <a:r>
            <a:rPr lang="ru-RU" sz="2000" dirty="0">
              <a:solidFill>
                <a:srgbClr val="2A1A00"/>
              </a:solidFill>
            </a:rPr>
            <a:t> навыков</a:t>
          </a:r>
        </a:p>
      </dgm:t>
    </dgm:pt>
    <dgm:pt modelId="{0102421A-08AC-4484-8609-E9EF243E2170}" type="parTrans" cxnId="{FD40AF24-1DFB-4CAD-AFA0-546BA8729E9E}">
      <dgm:prSet/>
      <dgm:spPr/>
      <dgm:t>
        <a:bodyPr/>
        <a:lstStyle/>
        <a:p>
          <a:endParaRPr lang="ru-RU"/>
        </a:p>
      </dgm:t>
    </dgm:pt>
    <dgm:pt modelId="{412A5FFB-5419-4D12-930F-9CBEFF37E0EF}" type="sibTrans" cxnId="{FD40AF24-1DFB-4CAD-AFA0-546BA8729E9E}">
      <dgm:prSet/>
      <dgm:spPr/>
      <dgm:t>
        <a:bodyPr/>
        <a:lstStyle/>
        <a:p>
          <a:endParaRPr lang="ru-RU"/>
        </a:p>
      </dgm:t>
    </dgm:pt>
    <dgm:pt modelId="{EB32F698-C525-4D55-89F1-F34CF7191640}">
      <dgm:prSet phldrT="[Текст]" custT="1"/>
      <dgm:spPr/>
      <dgm:t>
        <a:bodyPr/>
        <a:lstStyle/>
        <a:p>
          <a:r>
            <a:rPr lang="ru-RU" sz="2100" dirty="0">
              <a:solidFill>
                <a:srgbClr val="2A1A00"/>
              </a:solidFill>
            </a:rPr>
            <a:t>4. Прохождение процесса социализации детьми</a:t>
          </a:r>
        </a:p>
      </dgm:t>
    </dgm:pt>
    <dgm:pt modelId="{DBB818F7-B80E-4B99-8D17-35D9C76AC0D5}" type="parTrans" cxnId="{6DEA3A4C-44C3-44E9-98E5-DAB5B0F544B4}">
      <dgm:prSet/>
      <dgm:spPr/>
      <dgm:t>
        <a:bodyPr/>
        <a:lstStyle/>
        <a:p>
          <a:endParaRPr lang="ru-RU"/>
        </a:p>
      </dgm:t>
    </dgm:pt>
    <dgm:pt modelId="{E1DE147D-CC04-4457-A5DE-C2B613BAFC11}" type="sibTrans" cxnId="{6DEA3A4C-44C3-44E9-98E5-DAB5B0F544B4}">
      <dgm:prSet/>
      <dgm:spPr/>
      <dgm:t>
        <a:bodyPr/>
        <a:lstStyle/>
        <a:p>
          <a:endParaRPr lang="ru-RU"/>
        </a:p>
      </dgm:t>
    </dgm:pt>
    <dgm:pt modelId="{48B663CF-ECDE-4055-B9B2-F3D76F334EB0}" type="pres">
      <dgm:prSet presAssocID="{6076DC13-47E8-4072-BB7C-E6DEE8B747B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B20309D-1E39-4412-9815-FFEEE2EC9110}" type="pres">
      <dgm:prSet presAssocID="{04D7E4C5-A037-4CEA-972D-481CC1A60345}" presName="root1" presStyleCnt="0"/>
      <dgm:spPr/>
    </dgm:pt>
    <dgm:pt modelId="{F039DF57-20CF-4CAE-B115-9B09C5C952B5}" type="pres">
      <dgm:prSet presAssocID="{04D7E4C5-A037-4CEA-972D-481CC1A60345}" presName="LevelOneTextNode" presStyleLbl="node0" presStyleIdx="0" presStyleCnt="1" custScaleX="53369" custScaleY="906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9308BDF-F8AE-406B-80E8-174EE6E145B8}" type="pres">
      <dgm:prSet presAssocID="{04D7E4C5-A037-4CEA-972D-481CC1A60345}" presName="level2hierChild" presStyleCnt="0"/>
      <dgm:spPr/>
    </dgm:pt>
    <dgm:pt modelId="{89547F2B-FEC4-45B2-B05E-7A679D94A61B}" type="pres">
      <dgm:prSet presAssocID="{EFC69356-3CCB-467A-BFFE-4E7E5D498D30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8A6382D9-B830-4165-B914-1D798D207C99}" type="pres">
      <dgm:prSet presAssocID="{EFC69356-3CCB-467A-BFFE-4E7E5D498D30}" presName="connTx" presStyleLbl="parChTrans1D2" presStyleIdx="0" presStyleCnt="4"/>
      <dgm:spPr/>
      <dgm:t>
        <a:bodyPr/>
        <a:lstStyle/>
        <a:p>
          <a:endParaRPr lang="ru-RU"/>
        </a:p>
      </dgm:t>
    </dgm:pt>
    <dgm:pt modelId="{51F7E2D1-4EB6-44F5-8DCA-3BAB79C9156A}" type="pres">
      <dgm:prSet presAssocID="{D5EE1A06-D485-45F3-8923-66DD0D750BB7}" presName="root2" presStyleCnt="0"/>
      <dgm:spPr/>
    </dgm:pt>
    <dgm:pt modelId="{4A556071-D464-4BA6-9AD2-235E1EDD37AB}" type="pres">
      <dgm:prSet presAssocID="{D5EE1A06-D485-45F3-8923-66DD0D750BB7}" presName="LevelTwoTextNode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0D61960-EAF9-4D0B-8553-9B2FA595B828}" type="pres">
      <dgm:prSet presAssocID="{D5EE1A06-D485-45F3-8923-66DD0D750BB7}" presName="level3hierChild" presStyleCnt="0"/>
      <dgm:spPr/>
    </dgm:pt>
    <dgm:pt modelId="{B818BEB8-4B28-45C9-8305-E5453D82E75F}" type="pres">
      <dgm:prSet presAssocID="{308F1BB8-FF52-48A8-8351-822D6DB7CD53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FE86A168-E2D2-4B87-845B-6E799D1680A9}" type="pres">
      <dgm:prSet presAssocID="{308F1BB8-FF52-48A8-8351-822D6DB7CD53}" presName="connTx" presStyleLbl="parChTrans1D2" presStyleIdx="1" presStyleCnt="4"/>
      <dgm:spPr/>
      <dgm:t>
        <a:bodyPr/>
        <a:lstStyle/>
        <a:p>
          <a:endParaRPr lang="ru-RU"/>
        </a:p>
      </dgm:t>
    </dgm:pt>
    <dgm:pt modelId="{5769BAC6-8536-42BA-B627-EA544CC30DAC}" type="pres">
      <dgm:prSet presAssocID="{FC05782B-83E5-4BAB-94CE-5A079F802F2B}" presName="root2" presStyleCnt="0"/>
      <dgm:spPr/>
    </dgm:pt>
    <dgm:pt modelId="{CF7B83F8-29A6-4618-A85C-EA6C660C4EDF}" type="pres">
      <dgm:prSet presAssocID="{FC05782B-83E5-4BAB-94CE-5A079F802F2B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243B13B-73CA-4AC8-A79E-6F6329536040}" type="pres">
      <dgm:prSet presAssocID="{FC05782B-83E5-4BAB-94CE-5A079F802F2B}" presName="level3hierChild" presStyleCnt="0"/>
      <dgm:spPr/>
    </dgm:pt>
    <dgm:pt modelId="{70916B7A-12D5-44BD-8C9D-9F61F949F1A5}" type="pres">
      <dgm:prSet presAssocID="{0102421A-08AC-4484-8609-E9EF243E2170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F1A8F0F9-0769-4AC8-A143-DD2DC4A5CDFD}" type="pres">
      <dgm:prSet presAssocID="{0102421A-08AC-4484-8609-E9EF243E2170}" presName="connTx" presStyleLbl="parChTrans1D2" presStyleIdx="2" presStyleCnt="4"/>
      <dgm:spPr/>
      <dgm:t>
        <a:bodyPr/>
        <a:lstStyle/>
        <a:p>
          <a:endParaRPr lang="ru-RU"/>
        </a:p>
      </dgm:t>
    </dgm:pt>
    <dgm:pt modelId="{D016F7FC-7F00-44D0-84A7-603D88B63947}" type="pres">
      <dgm:prSet presAssocID="{5605062A-2481-4053-8A13-32E84B9B8225}" presName="root2" presStyleCnt="0"/>
      <dgm:spPr/>
    </dgm:pt>
    <dgm:pt modelId="{E492C16B-5A00-4AAB-9B61-D763C6D2F698}" type="pres">
      <dgm:prSet presAssocID="{5605062A-2481-4053-8A13-32E84B9B8225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34C1197-F3E4-4C0C-BBDE-FDFF370340D1}" type="pres">
      <dgm:prSet presAssocID="{5605062A-2481-4053-8A13-32E84B9B8225}" presName="level3hierChild" presStyleCnt="0"/>
      <dgm:spPr/>
    </dgm:pt>
    <dgm:pt modelId="{A607FEBF-E4D5-459E-897F-902926F8CFBB}" type="pres">
      <dgm:prSet presAssocID="{DBB818F7-B80E-4B99-8D17-35D9C76AC0D5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969CBD2D-8586-4CAD-8E41-CD77AF3BD956}" type="pres">
      <dgm:prSet presAssocID="{DBB818F7-B80E-4B99-8D17-35D9C76AC0D5}" presName="connTx" presStyleLbl="parChTrans1D2" presStyleIdx="3" presStyleCnt="4"/>
      <dgm:spPr/>
      <dgm:t>
        <a:bodyPr/>
        <a:lstStyle/>
        <a:p>
          <a:endParaRPr lang="ru-RU"/>
        </a:p>
      </dgm:t>
    </dgm:pt>
    <dgm:pt modelId="{58819800-852F-4E4A-B103-F97535B01EC4}" type="pres">
      <dgm:prSet presAssocID="{EB32F698-C525-4D55-89F1-F34CF7191640}" presName="root2" presStyleCnt="0"/>
      <dgm:spPr/>
    </dgm:pt>
    <dgm:pt modelId="{F358670D-7D94-411B-A3D9-6D4A78F65ACD}" type="pres">
      <dgm:prSet presAssocID="{EB32F698-C525-4D55-89F1-F34CF7191640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893DE5E-8E8E-4829-9CA6-8319EE5FDAED}" type="pres">
      <dgm:prSet presAssocID="{EB32F698-C525-4D55-89F1-F34CF7191640}" presName="level3hierChild" presStyleCnt="0"/>
      <dgm:spPr/>
    </dgm:pt>
  </dgm:ptLst>
  <dgm:cxnLst>
    <dgm:cxn modelId="{3B52894B-E4F6-4DAB-BDC8-E7E1486AA4EF}" type="presOf" srcId="{6076DC13-47E8-4072-BB7C-E6DEE8B747B0}" destId="{48B663CF-ECDE-4055-B9B2-F3D76F334EB0}" srcOrd="0" destOrd="0" presId="urn:microsoft.com/office/officeart/2005/8/layout/hierarchy2"/>
    <dgm:cxn modelId="{F3E6E7C5-074C-4201-888C-6E3C06A4489E}" srcId="{04D7E4C5-A037-4CEA-972D-481CC1A60345}" destId="{FC05782B-83E5-4BAB-94CE-5A079F802F2B}" srcOrd="1" destOrd="0" parTransId="{308F1BB8-FF52-48A8-8351-822D6DB7CD53}" sibTransId="{57E51EC8-20FC-4B9A-B94C-B87ECA9F14F1}"/>
    <dgm:cxn modelId="{C15D17E9-9BEC-4122-8BD9-5797706842B2}" type="presOf" srcId="{EFC69356-3CCB-467A-BFFE-4E7E5D498D30}" destId="{8A6382D9-B830-4165-B914-1D798D207C99}" srcOrd="1" destOrd="0" presId="urn:microsoft.com/office/officeart/2005/8/layout/hierarchy2"/>
    <dgm:cxn modelId="{4888090C-6782-4150-9002-DFB48893F778}" type="presOf" srcId="{FC05782B-83E5-4BAB-94CE-5A079F802F2B}" destId="{CF7B83F8-29A6-4618-A85C-EA6C660C4EDF}" srcOrd="0" destOrd="0" presId="urn:microsoft.com/office/officeart/2005/8/layout/hierarchy2"/>
    <dgm:cxn modelId="{CD34C067-7749-46AE-B5F7-29C427E4EDDB}" type="presOf" srcId="{04D7E4C5-A037-4CEA-972D-481CC1A60345}" destId="{F039DF57-20CF-4CAE-B115-9B09C5C952B5}" srcOrd="0" destOrd="0" presId="urn:microsoft.com/office/officeart/2005/8/layout/hierarchy2"/>
    <dgm:cxn modelId="{AA51CD27-9B5F-45FC-B012-681E8058FC76}" type="presOf" srcId="{EB32F698-C525-4D55-89F1-F34CF7191640}" destId="{F358670D-7D94-411B-A3D9-6D4A78F65ACD}" srcOrd="0" destOrd="0" presId="urn:microsoft.com/office/officeart/2005/8/layout/hierarchy2"/>
    <dgm:cxn modelId="{0CDD1BE2-E001-4EFF-AC0F-A0EAD09CCFA0}" type="presOf" srcId="{0102421A-08AC-4484-8609-E9EF243E2170}" destId="{F1A8F0F9-0769-4AC8-A143-DD2DC4A5CDFD}" srcOrd="1" destOrd="0" presId="urn:microsoft.com/office/officeart/2005/8/layout/hierarchy2"/>
    <dgm:cxn modelId="{0EA5AE21-B876-42E0-A342-CF2D1048ECF2}" type="presOf" srcId="{D5EE1A06-D485-45F3-8923-66DD0D750BB7}" destId="{4A556071-D464-4BA6-9AD2-235E1EDD37AB}" srcOrd="0" destOrd="0" presId="urn:microsoft.com/office/officeart/2005/8/layout/hierarchy2"/>
    <dgm:cxn modelId="{283F517B-901E-44F1-912D-0DAF5CDA0A21}" type="presOf" srcId="{0102421A-08AC-4484-8609-E9EF243E2170}" destId="{70916B7A-12D5-44BD-8C9D-9F61F949F1A5}" srcOrd="0" destOrd="0" presId="urn:microsoft.com/office/officeart/2005/8/layout/hierarchy2"/>
    <dgm:cxn modelId="{F33266A4-E1BE-4F6B-88D5-B1F69C088BBC}" type="presOf" srcId="{308F1BB8-FF52-48A8-8351-822D6DB7CD53}" destId="{FE86A168-E2D2-4B87-845B-6E799D1680A9}" srcOrd="1" destOrd="0" presId="urn:microsoft.com/office/officeart/2005/8/layout/hierarchy2"/>
    <dgm:cxn modelId="{6DEA3A4C-44C3-44E9-98E5-DAB5B0F544B4}" srcId="{04D7E4C5-A037-4CEA-972D-481CC1A60345}" destId="{EB32F698-C525-4D55-89F1-F34CF7191640}" srcOrd="3" destOrd="0" parTransId="{DBB818F7-B80E-4B99-8D17-35D9C76AC0D5}" sibTransId="{E1DE147D-CC04-4457-A5DE-C2B613BAFC11}"/>
    <dgm:cxn modelId="{FD40AF24-1DFB-4CAD-AFA0-546BA8729E9E}" srcId="{04D7E4C5-A037-4CEA-972D-481CC1A60345}" destId="{5605062A-2481-4053-8A13-32E84B9B8225}" srcOrd="2" destOrd="0" parTransId="{0102421A-08AC-4484-8609-E9EF243E2170}" sibTransId="{412A5FFB-5419-4D12-930F-9CBEFF37E0EF}"/>
    <dgm:cxn modelId="{ABEECEFD-A373-4536-9A27-43568AD1B33C}" type="presOf" srcId="{DBB818F7-B80E-4B99-8D17-35D9C76AC0D5}" destId="{A607FEBF-E4D5-459E-897F-902926F8CFBB}" srcOrd="0" destOrd="0" presId="urn:microsoft.com/office/officeart/2005/8/layout/hierarchy2"/>
    <dgm:cxn modelId="{F7031EF6-3570-488E-BEE5-4192140DD472}" type="presOf" srcId="{5605062A-2481-4053-8A13-32E84B9B8225}" destId="{E492C16B-5A00-4AAB-9B61-D763C6D2F698}" srcOrd="0" destOrd="0" presId="urn:microsoft.com/office/officeart/2005/8/layout/hierarchy2"/>
    <dgm:cxn modelId="{A9613038-3196-4F1A-9872-06636E238F69}" type="presOf" srcId="{EFC69356-3CCB-467A-BFFE-4E7E5D498D30}" destId="{89547F2B-FEC4-45B2-B05E-7A679D94A61B}" srcOrd="0" destOrd="0" presId="urn:microsoft.com/office/officeart/2005/8/layout/hierarchy2"/>
    <dgm:cxn modelId="{83C429AB-5EFD-4D8E-8E60-E4A9CD6EF443}" type="presOf" srcId="{DBB818F7-B80E-4B99-8D17-35D9C76AC0D5}" destId="{969CBD2D-8586-4CAD-8E41-CD77AF3BD956}" srcOrd="1" destOrd="0" presId="urn:microsoft.com/office/officeart/2005/8/layout/hierarchy2"/>
    <dgm:cxn modelId="{638A0B01-CCA4-4262-962A-7321E76AE341}" srcId="{04D7E4C5-A037-4CEA-972D-481CC1A60345}" destId="{D5EE1A06-D485-45F3-8923-66DD0D750BB7}" srcOrd="0" destOrd="0" parTransId="{EFC69356-3CCB-467A-BFFE-4E7E5D498D30}" sibTransId="{FA8C2C4F-B7AD-40CF-9653-38916F1267E9}"/>
    <dgm:cxn modelId="{4C864376-9C03-4285-8AEC-76687F582688}" srcId="{6076DC13-47E8-4072-BB7C-E6DEE8B747B0}" destId="{04D7E4C5-A037-4CEA-972D-481CC1A60345}" srcOrd="0" destOrd="0" parTransId="{EC1CA99E-8919-4526-BD06-02E0D2970C48}" sibTransId="{409B11E0-A489-4CAB-B5AD-3B9504E09AEA}"/>
    <dgm:cxn modelId="{2C1DF6FD-06E3-4C87-BFDE-8CADD0EEF1C6}" type="presOf" srcId="{308F1BB8-FF52-48A8-8351-822D6DB7CD53}" destId="{B818BEB8-4B28-45C9-8305-E5453D82E75F}" srcOrd="0" destOrd="0" presId="urn:microsoft.com/office/officeart/2005/8/layout/hierarchy2"/>
    <dgm:cxn modelId="{54F7FBA2-A902-4ED2-A2D5-C6477C44F2B1}" type="presParOf" srcId="{48B663CF-ECDE-4055-B9B2-F3D76F334EB0}" destId="{6B20309D-1E39-4412-9815-FFEEE2EC9110}" srcOrd="0" destOrd="0" presId="urn:microsoft.com/office/officeart/2005/8/layout/hierarchy2"/>
    <dgm:cxn modelId="{0ABF5D09-B1F2-4151-B117-26B85250BF14}" type="presParOf" srcId="{6B20309D-1E39-4412-9815-FFEEE2EC9110}" destId="{F039DF57-20CF-4CAE-B115-9B09C5C952B5}" srcOrd="0" destOrd="0" presId="urn:microsoft.com/office/officeart/2005/8/layout/hierarchy2"/>
    <dgm:cxn modelId="{341D6007-90B3-4F43-B37D-89167D279BBC}" type="presParOf" srcId="{6B20309D-1E39-4412-9815-FFEEE2EC9110}" destId="{39308BDF-F8AE-406B-80E8-174EE6E145B8}" srcOrd="1" destOrd="0" presId="urn:microsoft.com/office/officeart/2005/8/layout/hierarchy2"/>
    <dgm:cxn modelId="{645C818C-DD05-4729-A342-0FB74352789C}" type="presParOf" srcId="{39308BDF-F8AE-406B-80E8-174EE6E145B8}" destId="{89547F2B-FEC4-45B2-B05E-7A679D94A61B}" srcOrd="0" destOrd="0" presId="urn:microsoft.com/office/officeart/2005/8/layout/hierarchy2"/>
    <dgm:cxn modelId="{65527A3F-C991-4A84-AEDC-9613770F46ED}" type="presParOf" srcId="{89547F2B-FEC4-45B2-B05E-7A679D94A61B}" destId="{8A6382D9-B830-4165-B914-1D798D207C99}" srcOrd="0" destOrd="0" presId="urn:microsoft.com/office/officeart/2005/8/layout/hierarchy2"/>
    <dgm:cxn modelId="{468CD347-998B-4488-B030-60A20B17C1AF}" type="presParOf" srcId="{39308BDF-F8AE-406B-80E8-174EE6E145B8}" destId="{51F7E2D1-4EB6-44F5-8DCA-3BAB79C9156A}" srcOrd="1" destOrd="0" presId="urn:microsoft.com/office/officeart/2005/8/layout/hierarchy2"/>
    <dgm:cxn modelId="{481625D7-27A5-4D2B-A2A8-E0F73DD0DBC0}" type="presParOf" srcId="{51F7E2D1-4EB6-44F5-8DCA-3BAB79C9156A}" destId="{4A556071-D464-4BA6-9AD2-235E1EDD37AB}" srcOrd="0" destOrd="0" presId="urn:microsoft.com/office/officeart/2005/8/layout/hierarchy2"/>
    <dgm:cxn modelId="{1C350CCB-B0D5-4A91-92EF-F5B1DCF133C6}" type="presParOf" srcId="{51F7E2D1-4EB6-44F5-8DCA-3BAB79C9156A}" destId="{00D61960-EAF9-4D0B-8553-9B2FA595B828}" srcOrd="1" destOrd="0" presId="urn:microsoft.com/office/officeart/2005/8/layout/hierarchy2"/>
    <dgm:cxn modelId="{76730E1B-3516-45EE-9C27-0DBAF3326C92}" type="presParOf" srcId="{39308BDF-F8AE-406B-80E8-174EE6E145B8}" destId="{B818BEB8-4B28-45C9-8305-E5453D82E75F}" srcOrd="2" destOrd="0" presId="urn:microsoft.com/office/officeart/2005/8/layout/hierarchy2"/>
    <dgm:cxn modelId="{6A323316-E7C9-4A29-AD05-A31846BE7727}" type="presParOf" srcId="{B818BEB8-4B28-45C9-8305-E5453D82E75F}" destId="{FE86A168-E2D2-4B87-845B-6E799D1680A9}" srcOrd="0" destOrd="0" presId="urn:microsoft.com/office/officeart/2005/8/layout/hierarchy2"/>
    <dgm:cxn modelId="{B6F86F86-0B32-4F16-8DFB-A5AD45FAE89E}" type="presParOf" srcId="{39308BDF-F8AE-406B-80E8-174EE6E145B8}" destId="{5769BAC6-8536-42BA-B627-EA544CC30DAC}" srcOrd="3" destOrd="0" presId="urn:microsoft.com/office/officeart/2005/8/layout/hierarchy2"/>
    <dgm:cxn modelId="{1B039219-2AAE-4C91-B4FB-629A9FD05636}" type="presParOf" srcId="{5769BAC6-8536-42BA-B627-EA544CC30DAC}" destId="{CF7B83F8-29A6-4618-A85C-EA6C660C4EDF}" srcOrd="0" destOrd="0" presId="urn:microsoft.com/office/officeart/2005/8/layout/hierarchy2"/>
    <dgm:cxn modelId="{60D5D8FA-1859-4A60-ACCC-634EBEE8B902}" type="presParOf" srcId="{5769BAC6-8536-42BA-B627-EA544CC30DAC}" destId="{8243B13B-73CA-4AC8-A79E-6F6329536040}" srcOrd="1" destOrd="0" presId="urn:microsoft.com/office/officeart/2005/8/layout/hierarchy2"/>
    <dgm:cxn modelId="{DFEF1D40-1268-4A1B-90F5-D7DB7657AFFA}" type="presParOf" srcId="{39308BDF-F8AE-406B-80E8-174EE6E145B8}" destId="{70916B7A-12D5-44BD-8C9D-9F61F949F1A5}" srcOrd="4" destOrd="0" presId="urn:microsoft.com/office/officeart/2005/8/layout/hierarchy2"/>
    <dgm:cxn modelId="{E6C42248-4845-49DD-8313-9A13ED5FFC11}" type="presParOf" srcId="{70916B7A-12D5-44BD-8C9D-9F61F949F1A5}" destId="{F1A8F0F9-0769-4AC8-A143-DD2DC4A5CDFD}" srcOrd="0" destOrd="0" presId="urn:microsoft.com/office/officeart/2005/8/layout/hierarchy2"/>
    <dgm:cxn modelId="{91D46B1A-82E3-4333-A597-2DA2FF56169D}" type="presParOf" srcId="{39308BDF-F8AE-406B-80E8-174EE6E145B8}" destId="{D016F7FC-7F00-44D0-84A7-603D88B63947}" srcOrd="5" destOrd="0" presId="urn:microsoft.com/office/officeart/2005/8/layout/hierarchy2"/>
    <dgm:cxn modelId="{17B73F4F-EB35-44BF-A666-D08AE69EDE8A}" type="presParOf" srcId="{D016F7FC-7F00-44D0-84A7-603D88B63947}" destId="{E492C16B-5A00-4AAB-9B61-D763C6D2F698}" srcOrd="0" destOrd="0" presId="urn:microsoft.com/office/officeart/2005/8/layout/hierarchy2"/>
    <dgm:cxn modelId="{370F68C2-E066-42F0-BADE-FC07ED6533E5}" type="presParOf" srcId="{D016F7FC-7F00-44D0-84A7-603D88B63947}" destId="{934C1197-F3E4-4C0C-BBDE-FDFF370340D1}" srcOrd="1" destOrd="0" presId="urn:microsoft.com/office/officeart/2005/8/layout/hierarchy2"/>
    <dgm:cxn modelId="{E895BBA5-2A51-4ADB-B18E-9989C1280C0B}" type="presParOf" srcId="{39308BDF-F8AE-406B-80E8-174EE6E145B8}" destId="{A607FEBF-E4D5-459E-897F-902926F8CFBB}" srcOrd="6" destOrd="0" presId="urn:microsoft.com/office/officeart/2005/8/layout/hierarchy2"/>
    <dgm:cxn modelId="{8E4D3C54-6487-4AA0-B2E7-7C8CDC134C7A}" type="presParOf" srcId="{A607FEBF-E4D5-459E-897F-902926F8CFBB}" destId="{969CBD2D-8586-4CAD-8E41-CD77AF3BD956}" srcOrd="0" destOrd="0" presId="urn:microsoft.com/office/officeart/2005/8/layout/hierarchy2"/>
    <dgm:cxn modelId="{D1014514-3F4C-46E6-8419-5474F0309B9C}" type="presParOf" srcId="{39308BDF-F8AE-406B-80E8-174EE6E145B8}" destId="{58819800-852F-4E4A-B103-F97535B01EC4}" srcOrd="7" destOrd="0" presId="urn:microsoft.com/office/officeart/2005/8/layout/hierarchy2"/>
    <dgm:cxn modelId="{E8ABEFF4-DF2A-4A69-9695-E6951CBB60BA}" type="presParOf" srcId="{58819800-852F-4E4A-B103-F97535B01EC4}" destId="{F358670D-7D94-411B-A3D9-6D4A78F65ACD}" srcOrd="0" destOrd="0" presId="urn:microsoft.com/office/officeart/2005/8/layout/hierarchy2"/>
    <dgm:cxn modelId="{998963AB-D303-43F6-A777-E2AC67B7EB38}" type="presParOf" srcId="{58819800-852F-4E4A-B103-F97535B01EC4}" destId="{7893DE5E-8E8E-4829-9CA6-8319EE5FDAED}" srcOrd="1" destOrd="0" presId="urn:microsoft.com/office/officeart/2005/8/layout/hierarchy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99155CF-5C42-4174-9AB0-19CFAFBAB79E}" type="doc">
      <dgm:prSet loTypeId="urn:microsoft.com/office/officeart/2005/8/layout/hierarchy2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A4760BE-77D6-4396-A637-145D9ACD8B04}">
      <dgm:prSet phldrT="[Текст]" custT="1"/>
      <dgm:spPr/>
      <dgm:t>
        <a:bodyPr/>
        <a:lstStyle/>
        <a:p>
          <a:r>
            <a:rPr lang="ru" sz="2000" b="1" dirty="0">
              <a:solidFill>
                <a:srgbClr val="191B0E"/>
              </a:solidFill>
            </a:rPr>
            <a:t>Количетв.</a:t>
          </a:r>
          <a:endParaRPr lang="ru-RU" sz="2000" b="1" dirty="0">
            <a:solidFill>
              <a:srgbClr val="191B0E"/>
            </a:solidFill>
          </a:endParaRPr>
        </a:p>
      </dgm:t>
    </dgm:pt>
    <dgm:pt modelId="{28CCA3E4-9598-4F84-8D93-51479EAE61E7}" type="parTrans" cxnId="{A14AE187-4327-4087-B38F-4F0157108C25}">
      <dgm:prSet/>
      <dgm:spPr/>
      <dgm:t>
        <a:bodyPr/>
        <a:lstStyle/>
        <a:p>
          <a:endParaRPr lang="ru-RU"/>
        </a:p>
      </dgm:t>
    </dgm:pt>
    <dgm:pt modelId="{CD96CE8E-2A87-44EF-9A04-F526F877D360}" type="sibTrans" cxnId="{A14AE187-4327-4087-B38F-4F0157108C25}">
      <dgm:prSet/>
      <dgm:spPr/>
      <dgm:t>
        <a:bodyPr/>
        <a:lstStyle/>
        <a:p>
          <a:endParaRPr lang="ru-RU"/>
        </a:p>
      </dgm:t>
    </dgm:pt>
    <dgm:pt modelId="{29E9D8F7-D023-4B5B-B26D-D3666031E0F1}">
      <dgm:prSet phldrT="[Текст]" custT="1"/>
      <dgm:spPr/>
      <dgm:t>
        <a:bodyPr/>
        <a:lstStyle/>
        <a:p>
          <a:r>
            <a:rPr lang="ru-RU" sz="2100" dirty="0">
              <a:solidFill>
                <a:srgbClr val="2A1A00"/>
              </a:solidFill>
            </a:rPr>
            <a:t>1. Проведено </a:t>
          </a:r>
          <a:r>
            <a:rPr lang="ru-RU" sz="2100" dirty="0" smtClean="0">
              <a:solidFill>
                <a:srgbClr val="2A1A00"/>
              </a:solidFill>
            </a:rPr>
            <a:t>5 </a:t>
          </a:r>
          <a:r>
            <a:rPr lang="ru-RU" sz="2100" dirty="0">
              <a:solidFill>
                <a:srgbClr val="2A1A00"/>
              </a:solidFill>
            </a:rPr>
            <a:t>кулинарных мастер-</a:t>
          </a:r>
          <a:r>
            <a:rPr lang="ru-RU" sz="2100" dirty="0" err="1">
              <a:solidFill>
                <a:srgbClr val="2A1A00"/>
              </a:solidFill>
            </a:rPr>
            <a:t>классо</a:t>
          </a:r>
          <a:r>
            <a:rPr lang="en-US" sz="2100" dirty="0">
              <a:solidFill>
                <a:srgbClr val="2A1A00"/>
              </a:solidFill>
            </a:rPr>
            <a:t>в</a:t>
          </a:r>
          <a:r>
            <a:rPr lang="ru-RU" sz="2100" dirty="0">
              <a:solidFill>
                <a:srgbClr val="2A1A00"/>
              </a:solidFill>
            </a:rPr>
            <a:t> </a:t>
          </a:r>
        </a:p>
      </dgm:t>
    </dgm:pt>
    <dgm:pt modelId="{FE0FCA12-E2BA-4EC8-8322-4AAF8B48805D}" type="parTrans" cxnId="{20740AC9-E1C5-48E6-95A7-F654A98B3DDF}">
      <dgm:prSet/>
      <dgm:spPr/>
      <dgm:t>
        <a:bodyPr/>
        <a:lstStyle/>
        <a:p>
          <a:endParaRPr lang="ru-RU"/>
        </a:p>
      </dgm:t>
    </dgm:pt>
    <dgm:pt modelId="{110370F8-63F7-4976-BB2F-8D324ECAB8CB}" type="sibTrans" cxnId="{20740AC9-E1C5-48E6-95A7-F654A98B3DDF}">
      <dgm:prSet/>
      <dgm:spPr/>
      <dgm:t>
        <a:bodyPr/>
        <a:lstStyle/>
        <a:p>
          <a:endParaRPr lang="ru-RU"/>
        </a:p>
      </dgm:t>
    </dgm:pt>
    <dgm:pt modelId="{DB5CEAB8-AD8B-4ECF-94E9-B537993BDC89}">
      <dgm:prSet phldrT="[Текст]" custT="1"/>
      <dgm:spPr/>
      <dgm:t>
        <a:bodyPr/>
        <a:lstStyle/>
        <a:p>
          <a:r>
            <a:rPr lang="ru-RU" sz="2100" dirty="0">
              <a:solidFill>
                <a:srgbClr val="2A1A00"/>
              </a:solidFill>
            </a:rPr>
            <a:t>2. Обучено </a:t>
          </a:r>
          <a:r>
            <a:rPr lang="ru-RU" sz="2100" dirty="0" smtClean="0">
              <a:solidFill>
                <a:srgbClr val="2A1A00"/>
              </a:solidFill>
            </a:rPr>
            <a:t>65 </a:t>
          </a:r>
          <a:r>
            <a:rPr lang="ru-RU" sz="2100" dirty="0">
              <a:solidFill>
                <a:srgbClr val="2A1A00"/>
              </a:solidFill>
            </a:rPr>
            <a:t>детей</a:t>
          </a:r>
        </a:p>
      </dgm:t>
    </dgm:pt>
    <dgm:pt modelId="{AF5DC172-E8A2-4E2C-8A19-2980BC958D67}" type="parTrans" cxnId="{BF660259-1B07-4DD1-949B-3A78273F0685}">
      <dgm:prSet/>
      <dgm:spPr/>
      <dgm:t>
        <a:bodyPr/>
        <a:lstStyle/>
        <a:p>
          <a:endParaRPr lang="ru-RU"/>
        </a:p>
      </dgm:t>
    </dgm:pt>
    <dgm:pt modelId="{16A6B3DC-4AEC-4010-9395-B5F9C6017BE1}" type="sibTrans" cxnId="{BF660259-1B07-4DD1-949B-3A78273F0685}">
      <dgm:prSet/>
      <dgm:spPr/>
      <dgm:t>
        <a:bodyPr/>
        <a:lstStyle/>
        <a:p>
          <a:endParaRPr lang="ru-RU"/>
        </a:p>
      </dgm:t>
    </dgm:pt>
    <dgm:pt modelId="{AEF4C196-BD2D-487F-A1C2-5425752F764A}">
      <dgm:prSet phldrT="[Текст]" custT="1"/>
      <dgm:spPr/>
      <dgm:t>
        <a:bodyPr/>
        <a:lstStyle/>
        <a:p>
          <a:r>
            <a:rPr lang="ru-RU" sz="1900" dirty="0">
              <a:solidFill>
                <a:srgbClr val="2A1A00"/>
              </a:solidFill>
            </a:rPr>
            <a:t>3. Привлечено</a:t>
          </a:r>
          <a:r>
            <a:rPr lang="ru" sz="1900" dirty="0">
              <a:solidFill>
                <a:srgbClr val="2A1A00"/>
              </a:solidFill>
            </a:rPr>
            <a:t> </a:t>
          </a:r>
          <a:r>
            <a:rPr lang="ru-RU" sz="1900" dirty="0" err="1">
              <a:solidFill>
                <a:srgbClr val="2A1A00"/>
              </a:solidFill>
            </a:rPr>
            <a:t>выпускн</a:t>
          </a:r>
          <a:r>
            <a:rPr lang="ru" sz="1900" dirty="0">
              <a:solidFill>
                <a:srgbClr val="2A1A00"/>
              </a:solidFill>
            </a:rPr>
            <a:t>иков школ </a:t>
          </a:r>
          <a:r>
            <a:rPr lang="ru-RU" sz="1900" dirty="0">
              <a:solidFill>
                <a:srgbClr val="2A1A00"/>
              </a:solidFill>
            </a:rPr>
            <a:t>г. Тюмени в качестве абитуриентов в учебные заведения</a:t>
          </a:r>
        </a:p>
      </dgm:t>
    </dgm:pt>
    <dgm:pt modelId="{94506B29-F4E3-4641-B9A3-CA57BD3D9095}" type="parTrans" cxnId="{28E3D75B-C62F-4DCD-8103-D9C126C20142}">
      <dgm:prSet/>
      <dgm:spPr/>
      <dgm:t>
        <a:bodyPr/>
        <a:lstStyle/>
        <a:p>
          <a:endParaRPr lang="ru-RU"/>
        </a:p>
      </dgm:t>
    </dgm:pt>
    <dgm:pt modelId="{F6611EC9-21D5-4F73-86BB-924819FB8A61}" type="sibTrans" cxnId="{28E3D75B-C62F-4DCD-8103-D9C126C20142}">
      <dgm:prSet/>
      <dgm:spPr/>
      <dgm:t>
        <a:bodyPr/>
        <a:lstStyle/>
        <a:p>
          <a:endParaRPr lang="ru-RU"/>
        </a:p>
      </dgm:t>
    </dgm:pt>
    <dgm:pt modelId="{356BA3EB-D5A3-4B94-BC50-35E69668A13E}">
      <dgm:prSet phldrT="[Текст]" custT="1"/>
      <dgm:spPr/>
      <dgm:t>
        <a:bodyPr/>
        <a:lstStyle/>
        <a:p>
          <a:r>
            <a:rPr lang="ru-RU" sz="1900" dirty="0">
              <a:solidFill>
                <a:srgbClr val="2A1A00"/>
              </a:solidFill>
            </a:rPr>
            <a:t>4. Выдано </a:t>
          </a:r>
          <a:r>
            <a:rPr lang="ru-RU" sz="1900" dirty="0" smtClean="0">
              <a:solidFill>
                <a:srgbClr val="2A1A00"/>
              </a:solidFill>
            </a:rPr>
            <a:t>65 </a:t>
          </a:r>
          <a:r>
            <a:rPr lang="ru-RU" sz="1900" dirty="0">
              <a:solidFill>
                <a:srgbClr val="2A1A00"/>
              </a:solidFill>
            </a:rPr>
            <a:t>сертификатов об окончании Школы «Сам себе повар»</a:t>
          </a:r>
        </a:p>
      </dgm:t>
    </dgm:pt>
    <dgm:pt modelId="{79F65786-3F89-4E79-A7FA-4CD7241185D7}" type="parTrans" cxnId="{F87CA716-3508-4AA7-8E0A-AC96AF21DDCC}">
      <dgm:prSet/>
      <dgm:spPr/>
      <dgm:t>
        <a:bodyPr/>
        <a:lstStyle/>
        <a:p>
          <a:endParaRPr lang="ru-RU"/>
        </a:p>
      </dgm:t>
    </dgm:pt>
    <dgm:pt modelId="{A7E7E147-F495-439D-8C60-4B8352C62AB2}" type="sibTrans" cxnId="{F87CA716-3508-4AA7-8E0A-AC96AF21DDCC}">
      <dgm:prSet/>
      <dgm:spPr/>
      <dgm:t>
        <a:bodyPr/>
        <a:lstStyle/>
        <a:p>
          <a:endParaRPr lang="ru-RU"/>
        </a:p>
      </dgm:t>
    </dgm:pt>
    <dgm:pt modelId="{0312277C-6125-468A-9C7C-CB2B7CD72C20}" type="pres">
      <dgm:prSet presAssocID="{699155CF-5C42-4174-9AB0-19CFAFBAB79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C42690A-BE5C-44D8-B197-3F85E251DF53}" type="pres">
      <dgm:prSet presAssocID="{0A4760BE-77D6-4396-A637-145D9ACD8B04}" presName="root1" presStyleCnt="0"/>
      <dgm:spPr/>
    </dgm:pt>
    <dgm:pt modelId="{0D609913-94C3-4B73-8BF7-30318394A67C}" type="pres">
      <dgm:prSet presAssocID="{0A4760BE-77D6-4396-A637-145D9ACD8B04}" presName="LevelOneTextNode" presStyleLbl="node0" presStyleIdx="0" presStyleCnt="1" custScaleX="50478" custScaleY="86031" custLinFactNeighborX="4619" custLinFactNeighborY="-14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6766930-110E-4EF7-862B-EFB771D3FCBA}" type="pres">
      <dgm:prSet presAssocID="{0A4760BE-77D6-4396-A637-145D9ACD8B04}" presName="level2hierChild" presStyleCnt="0"/>
      <dgm:spPr/>
    </dgm:pt>
    <dgm:pt modelId="{B7BAAFBB-D0BA-415C-91CC-0FE45A94C09F}" type="pres">
      <dgm:prSet presAssocID="{FE0FCA12-E2BA-4EC8-8322-4AAF8B48805D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C9C102ED-AABA-4831-A43D-80DF1D7C3E5A}" type="pres">
      <dgm:prSet presAssocID="{FE0FCA12-E2BA-4EC8-8322-4AAF8B48805D}" presName="connTx" presStyleLbl="parChTrans1D2" presStyleIdx="0" presStyleCnt="4"/>
      <dgm:spPr/>
      <dgm:t>
        <a:bodyPr/>
        <a:lstStyle/>
        <a:p>
          <a:endParaRPr lang="ru-RU"/>
        </a:p>
      </dgm:t>
    </dgm:pt>
    <dgm:pt modelId="{DE0A6C2E-31E8-43D7-BC0E-497862605C19}" type="pres">
      <dgm:prSet presAssocID="{29E9D8F7-D023-4B5B-B26D-D3666031E0F1}" presName="root2" presStyleCnt="0"/>
      <dgm:spPr/>
    </dgm:pt>
    <dgm:pt modelId="{9592004B-76B3-456A-B711-8B9EA3B1B6FC}" type="pres">
      <dgm:prSet presAssocID="{29E9D8F7-D023-4B5B-B26D-D3666031E0F1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E98770-1891-4871-8540-CB56C98919DF}" type="pres">
      <dgm:prSet presAssocID="{29E9D8F7-D023-4B5B-B26D-D3666031E0F1}" presName="level3hierChild" presStyleCnt="0"/>
      <dgm:spPr/>
    </dgm:pt>
    <dgm:pt modelId="{4ABD8A6E-00F9-434A-BF69-4FD3D916CD84}" type="pres">
      <dgm:prSet presAssocID="{AF5DC172-E8A2-4E2C-8A19-2980BC958D67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000AC6BA-0062-4825-85C9-F0ED2E7E6705}" type="pres">
      <dgm:prSet presAssocID="{AF5DC172-E8A2-4E2C-8A19-2980BC958D67}" presName="connTx" presStyleLbl="parChTrans1D2" presStyleIdx="1" presStyleCnt="4"/>
      <dgm:spPr/>
      <dgm:t>
        <a:bodyPr/>
        <a:lstStyle/>
        <a:p>
          <a:endParaRPr lang="ru-RU"/>
        </a:p>
      </dgm:t>
    </dgm:pt>
    <dgm:pt modelId="{AEBB326E-98C0-44E5-873A-285DDFF923FC}" type="pres">
      <dgm:prSet presAssocID="{DB5CEAB8-AD8B-4ECF-94E9-B537993BDC89}" presName="root2" presStyleCnt="0"/>
      <dgm:spPr/>
    </dgm:pt>
    <dgm:pt modelId="{CD2E70C1-AD2C-4132-A698-B583D69B39D7}" type="pres">
      <dgm:prSet presAssocID="{DB5CEAB8-AD8B-4ECF-94E9-B537993BDC89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932E9B4-BE2D-46DE-9CA6-4436B8E27E74}" type="pres">
      <dgm:prSet presAssocID="{DB5CEAB8-AD8B-4ECF-94E9-B537993BDC89}" presName="level3hierChild" presStyleCnt="0"/>
      <dgm:spPr/>
    </dgm:pt>
    <dgm:pt modelId="{560EDD1C-20B5-4D1E-B6E0-A21BA0EC3213}" type="pres">
      <dgm:prSet presAssocID="{94506B29-F4E3-4641-B9A3-CA57BD3D9095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C05295AC-35FA-44A0-8736-61E633045295}" type="pres">
      <dgm:prSet presAssocID="{94506B29-F4E3-4641-B9A3-CA57BD3D9095}" presName="connTx" presStyleLbl="parChTrans1D2" presStyleIdx="2" presStyleCnt="4"/>
      <dgm:spPr/>
      <dgm:t>
        <a:bodyPr/>
        <a:lstStyle/>
        <a:p>
          <a:endParaRPr lang="ru-RU"/>
        </a:p>
      </dgm:t>
    </dgm:pt>
    <dgm:pt modelId="{BB8D6C78-E361-4966-9C8F-1BB5D8561E35}" type="pres">
      <dgm:prSet presAssocID="{AEF4C196-BD2D-487F-A1C2-5425752F764A}" presName="root2" presStyleCnt="0"/>
      <dgm:spPr/>
    </dgm:pt>
    <dgm:pt modelId="{184434B1-39DF-4958-B8A7-FFF95A34FE3D}" type="pres">
      <dgm:prSet presAssocID="{AEF4C196-BD2D-487F-A1C2-5425752F764A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0D8B2C0-B635-4077-AC11-069DAC48835A}" type="pres">
      <dgm:prSet presAssocID="{AEF4C196-BD2D-487F-A1C2-5425752F764A}" presName="level3hierChild" presStyleCnt="0"/>
      <dgm:spPr/>
    </dgm:pt>
    <dgm:pt modelId="{446DE434-F903-42A3-BED5-46A38809195E}" type="pres">
      <dgm:prSet presAssocID="{79F65786-3F89-4E79-A7FA-4CD7241185D7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0C0F9F34-DFF3-4C72-9CE4-F0AA981FA9CE}" type="pres">
      <dgm:prSet presAssocID="{79F65786-3F89-4E79-A7FA-4CD7241185D7}" presName="connTx" presStyleLbl="parChTrans1D2" presStyleIdx="3" presStyleCnt="4"/>
      <dgm:spPr/>
      <dgm:t>
        <a:bodyPr/>
        <a:lstStyle/>
        <a:p>
          <a:endParaRPr lang="ru-RU"/>
        </a:p>
      </dgm:t>
    </dgm:pt>
    <dgm:pt modelId="{7F28DB73-FD1B-4EE8-BA2C-2B55470DA7F6}" type="pres">
      <dgm:prSet presAssocID="{356BA3EB-D5A3-4B94-BC50-35E69668A13E}" presName="root2" presStyleCnt="0"/>
      <dgm:spPr/>
    </dgm:pt>
    <dgm:pt modelId="{8551A28E-160B-44E9-A33B-31E53D149470}" type="pres">
      <dgm:prSet presAssocID="{356BA3EB-D5A3-4B94-BC50-35E69668A13E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EC4400F-99B8-4102-89FE-367A27F9A92F}" type="pres">
      <dgm:prSet presAssocID="{356BA3EB-D5A3-4B94-BC50-35E69668A13E}" presName="level3hierChild" presStyleCnt="0"/>
      <dgm:spPr/>
    </dgm:pt>
  </dgm:ptLst>
  <dgm:cxnLst>
    <dgm:cxn modelId="{18648266-CA67-448D-B485-F86D7D3F4980}" type="presOf" srcId="{AF5DC172-E8A2-4E2C-8A19-2980BC958D67}" destId="{4ABD8A6E-00F9-434A-BF69-4FD3D916CD84}" srcOrd="0" destOrd="0" presId="urn:microsoft.com/office/officeart/2005/8/layout/hierarchy2"/>
    <dgm:cxn modelId="{65C43ADD-6AB4-4DEA-865D-39F97F829C73}" type="presOf" srcId="{356BA3EB-D5A3-4B94-BC50-35E69668A13E}" destId="{8551A28E-160B-44E9-A33B-31E53D149470}" srcOrd="0" destOrd="0" presId="urn:microsoft.com/office/officeart/2005/8/layout/hierarchy2"/>
    <dgm:cxn modelId="{8C030526-4882-4740-8AE2-5BF00972D331}" type="presOf" srcId="{94506B29-F4E3-4641-B9A3-CA57BD3D9095}" destId="{C05295AC-35FA-44A0-8736-61E633045295}" srcOrd="1" destOrd="0" presId="urn:microsoft.com/office/officeart/2005/8/layout/hierarchy2"/>
    <dgm:cxn modelId="{05748AFA-347D-435E-813F-F9264D0BE005}" type="presOf" srcId="{AF5DC172-E8A2-4E2C-8A19-2980BC958D67}" destId="{000AC6BA-0062-4825-85C9-F0ED2E7E6705}" srcOrd="1" destOrd="0" presId="urn:microsoft.com/office/officeart/2005/8/layout/hierarchy2"/>
    <dgm:cxn modelId="{DB923BEA-EEF2-44D4-9B48-B37AF77E8B3E}" type="presOf" srcId="{94506B29-F4E3-4641-B9A3-CA57BD3D9095}" destId="{560EDD1C-20B5-4D1E-B6E0-A21BA0EC3213}" srcOrd="0" destOrd="0" presId="urn:microsoft.com/office/officeart/2005/8/layout/hierarchy2"/>
    <dgm:cxn modelId="{310D2201-5527-4065-A595-4295F28B768B}" type="presOf" srcId="{0A4760BE-77D6-4396-A637-145D9ACD8B04}" destId="{0D609913-94C3-4B73-8BF7-30318394A67C}" srcOrd="0" destOrd="0" presId="urn:microsoft.com/office/officeart/2005/8/layout/hierarchy2"/>
    <dgm:cxn modelId="{F87CA716-3508-4AA7-8E0A-AC96AF21DDCC}" srcId="{0A4760BE-77D6-4396-A637-145D9ACD8B04}" destId="{356BA3EB-D5A3-4B94-BC50-35E69668A13E}" srcOrd="3" destOrd="0" parTransId="{79F65786-3F89-4E79-A7FA-4CD7241185D7}" sibTransId="{A7E7E147-F495-439D-8C60-4B8352C62AB2}"/>
    <dgm:cxn modelId="{1B8C5B9E-CCE8-4A99-B3CC-E6B10FFF1B71}" type="presOf" srcId="{79F65786-3F89-4E79-A7FA-4CD7241185D7}" destId="{0C0F9F34-DFF3-4C72-9CE4-F0AA981FA9CE}" srcOrd="1" destOrd="0" presId="urn:microsoft.com/office/officeart/2005/8/layout/hierarchy2"/>
    <dgm:cxn modelId="{ADF827D2-A4F0-430C-B1F9-17D7582ADCCF}" type="presOf" srcId="{699155CF-5C42-4174-9AB0-19CFAFBAB79E}" destId="{0312277C-6125-468A-9C7C-CB2B7CD72C20}" srcOrd="0" destOrd="0" presId="urn:microsoft.com/office/officeart/2005/8/layout/hierarchy2"/>
    <dgm:cxn modelId="{FD266DDD-BB74-411F-8199-0DFD23EB201B}" type="presOf" srcId="{AEF4C196-BD2D-487F-A1C2-5425752F764A}" destId="{184434B1-39DF-4958-B8A7-FFF95A34FE3D}" srcOrd="0" destOrd="0" presId="urn:microsoft.com/office/officeart/2005/8/layout/hierarchy2"/>
    <dgm:cxn modelId="{A469C03C-BD3D-4960-A35B-2814D708DCA7}" type="presOf" srcId="{29E9D8F7-D023-4B5B-B26D-D3666031E0F1}" destId="{9592004B-76B3-456A-B711-8B9EA3B1B6FC}" srcOrd="0" destOrd="0" presId="urn:microsoft.com/office/officeart/2005/8/layout/hierarchy2"/>
    <dgm:cxn modelId="{F525C33B-C52D-4062-A233-B0557C2350DC}" type="presOf" srcId="{FE0FCA12-E2BA-4EC8-8322-4AAF8B48805D}" destId="{C9C102ED-AABA-4831-A43D-80DF1D7C3E5A}" srcOrd="1" destOrd="0" presId="urn:microsoft.com/office/officeart/2005/8/layout/hierarchy2"/>
    <dgm:cxn modelId="{E0AD6BB4-605F-450E-9805-7692F0FAB5BE}" type="presOf" srcId="{DB5CEAB8-AD8B-4ECF-94E9-B537993BDC89}" destId="{CD2E70C1-AD2C-4132-A698-B583D69B39D7}" srcOrd="0" destOrd="0" presId="urn:microsoft.com/office/officeart/2005/8/layout/hierarchy2"/>
    <dgm:cxn modelId="{28E3D75B-C62F-4DCD-8103-D9C126C20142}" srcId="{0A4760BE-77D6-4396-A637-145D9ACD8B04}" destId="{AEF4C196-BD2D-487F-A1C2-5425752F764A}" srcOrd="2" destOrd="0" parTransId="{94506B29-F4E3-4641-B9A3-CA57BD3D9095}" sibTransId="{F6611EC9-21D5-4F73-86BB-924819FB8A61}"/>
    <dgm:cxn modelId="{BF660259-1B07-4DD1-949B-3A78273F0685}" srcId="{0A4760BE-77D6-4396-A637-145D9ACD8B04}" destId="{DB5CEAB8-AD8B-4ECF-94E9-B537993BDC89}" srcOrd="1" destOrd="0" parTransId="{AF5DC172-E8A2-4E2C-8A19-2980BC958D67}" sibTransId="{16A6B3DC-4AEC-4010-9395-B5F9C6017BE1}"/>
    <dgm:cxn modelId="{A14AE187-4327-4087-B38F-4F0157108C25}" srcId="{699155CF-5C42-4174-9AB0-19CFAFBAB79E}" destId="{0A4760BE-77D6-4396-A637-145D9ACD8B04}" srcOrd="0" destOrd="0" parTransId="{28CCA3E4-9598-4F84-8D93-51479EAE61E7}" sibTransId="{CD96CE8E-2A87-44EF-9A04-F526F877D360}"/>
    <dgm:cxn modelId="{40C67F5C-6CDE-44A3-A861-E610625DF4D0}" type="presOf" srcId="{FE0FCA12-E2BA-4EC8-8322-4AAF8B48805D}" destId="{B7BAAFBB-D0BA-415C-91CC-0FE45A94C09F}" srcOrd="0" destOrd="0" presId="urn:microsoft.com/office/officeart/2005/8/layout/hierarchy2"/>
    <dgm:cxn modelId="{20740AC9-E1C5-48E6-95A7-F654A98B3DDF}" srcId="{0A4760BE-77D6-4396-A637-145D9ACD8B04}" destId="{29E9D8F7-D023-4B5B-B26D-D3666031E0F1}" srcOrd="0" destOrd="0" parTransId="{FE0FCA12-E2BA-4EC8-8322-4AAF8B48805D}" sibTransId="{110370F8-63F7-4976-BB2F-8D324ECAB8CB}"/>
    <dgm:cxn modelId="{EC78AADF-8646-4DEE-8183-EFA9420BE2A1}" type="presOf" srcId="{79F65786-3F89-4E79-A7FA-4CD7241185D7}" destId="{446DE434-F903-42A3-BED5-46A38809195E}" srcOrd="0" destOrd="0" presId="urn:microsoft.com/office/officeart/2005/8/layout/hierarchy2"/>
    <dgm:cxn modelId="{F579F64E-1098-4C8B-BEB8-022ED6241072}" type="presParOf" srcId="{0312277C-6125-468A-9C7C-CB2B7CD72C20}" destId="{DC42690A-BE5C-44D8-B197-3F85E251DF53}" srcOrd="0" destOrd="0" presId="urn:microsoft.com/office/officeart/2005/8/layout/hierarchy2"/>
    <dgm:cxn modelId="{F7D87837-9103-4BF1-8FBB-6A6FEFF4F45A}" type="presParOf" srcId="{DC42690A-BE5C-44D8-B197-3F85E251DF53}" destId="{0D609913-94C3-4B73-8BF7-30318394A67C}" srcOrd="0" destOrd="0" presId="urn:microsoft.com/office/officeart/2005/8/layout/hierarchy2"/>
    <dgm:cxn modelId="{1715E20F-B844-4CF6-A2DB-1DB4E76CD460}" type="presParOf" srcId="{DC42690A-BE5C-44D8-B197-3F85E251DF53}" destId="{F6766930-110E-4EF7-862B-EFB771D3FCBA}" srcOrd="1" destOrd="0" presId="urn:microsoft.com/office/officeart/2005/8/layout/hierarchy2"/>
    <dgm:cxn modelId="{3B84D457-3AF3-4E58-AED9-366F0619AB53}" type="presParOf" srcId="{F6766930-110E-4EF7-862B-EFB771D3FCBA}" destId="{B7BAAFBB-D0BA-415C-91CC-0FE45A94C09F}" srcOrd="0" destOrd="0" presId="urn:microsoft.com/office/officeart/2005/8/layout/hierarchy2"/>
    <dgm:cxn modelId="{B1AF0FBD-C34F-48A6-B7D7-719F7C5ABA32}" type="presParOf" srcId="{B7BAAFBB-D0BA-415C-91CC-0FE45A94C09F}" destId="{C9C102ED-AABA-4831-A43D-80DF1D7C3E5A}" srcOrd="0" destOrd="0" presId="urn:microsoft.com/office/officeart/2005/8/layout/hierarchy2"/>
    <dgm:cxn modelId="{AC042200-CDF9-4D94-8488-980F5C95E017}" type="presParOf" srcId="{F6766930-110E-4EF7-862B-EFB771D3FCBA}" destId="{DE0A6C2E-31E8-43D7-BC0E-497862605C19}" srcOrd="1" destOrd="0" presId="urn:microsoft.com/office/officeart/2005/8/layout/hierarchy2"/>
    <dgm:cxn modelId="{D6C49254-D922-49AE-A457-1226A7776116}" type="presParOf" srcId="{DE0A6C2E-31E8-43D7-BC0E-497862605C19}" destId="{9592004B-76B3-456A-B711-8B9EA3B1B6FC}" srcOrd="0" destOrd="0" presId="urn:microsoft.com/office/officeart/2005/8/layout/hierarchy2"/>
    <dgm:cxn modelId="{AD641C50-7921-4522-A4F2-7FEBA1B729E3}" type="presParOf" srcId="{DE0A6C2E-31E8-43D7-BC0E-497862605C19}" destId="{E5E98770-1891-4871-8540-CB56C98919DF}" srcOrd="1" destOrd="0" presId="urn:microsoft.com/office/officeart/2005/8/layout/hierarchy2"/>
    <dgm:cxn modelId="{301E515A-E7A5-4BD5-8F56-3F13AEA7BA6A}" type="presParOf" srcId="{F6766930-110E-4EF7-862B-EFB771D3FCBA}" destId="{4ABD8A6E-00F9-434A-BF69-4FD3D916CD84}" srcOrd="2" destOrd="0" presId="urn:microsoft.com/office/officeart/2005/8/layout/hierarchy2"/>
    <dgm:cxn modelId="{7D8732F2-D2EE-43D9-B3EA-1A4CCC8C72B9}" type="presParOf" srcId="{4ABD8A6E-00F9-434A-BF69-4FD3D916CD84}" destId="{000AC6BA-0062-4825-85C9-F0ED2E7E6705}" srcOrd="0" destOrd="0" presId="urn:microsoft.com/office/officeart/2005/8/layout/hierarchy2"/>
    <dgm:cxn modelId="{DF0D1A6F-E3B4-48EC-ABF0-9D5B2B010378}" type="presParOf" srcId="{F6766930-110E-4EF7-862B-EFB771D3FCBA}" destId="{AEBB326E-98C0-44E5-873A-285DDFF923FC}" srcOrd="3" destOrd="0" presId="urn:microsoft.com/office/officeart/2005/8/layout/hierarchy2"/>
    <dgm:cxn modelId="{5E3F4B7D-F49E-4D7A-844D-4270C67494C7}" type="presParOf" srcId="{AEBB326E-98C0-44E5-873A-285DDFF923FC}" destId="{CD2E70C1-AD2C-4132-A698-B583D69B39D7}" srcOrd="0" destOrd="0" presId="urn:microsoft.com/office/officeart/2005/8/layout/hierarchy2"/>
    <dgm:cxn modelId="{6D3336AD-75E0-4B3F-BB89-7BFF6C4B4D31}" type="presParOf" srcId="{AEBB326E-98C0-44E5-873A-285DDFF923FC}" destId="{9932E9B4-BE2D-46DE-9CA6-4436B8E27E74}" srcOrd="1" destOrd="0" presId="urn:microsoft.com/office/officeart/2005/8/layout/hierarchy2"/>
    <dgm:cxn modelId="{D4237765-F719-4B9D-8D4C-D51C839662CB}" type="presParOf" srcId="{F6766930-110E-4EF7-862B-EFB771D3FCBA}" destId="{560EDD1C-20B5-4D1E-B6E0-A21BA0EC3213}" srcOrd="4" destOrd="0" presId="urn:microsoft.com/office/officeart/2005/8/layout/hierarchy2"/>
    <dgm:cxn modelId="{2E678083-9F85-452A-A4A9-A571E0778952}" type="presParOf" srcId="{560EDD1C-20B5-4D1E-B6E0-A21BA0EC3213}" destId="{C05295AC-35FA-44A0-8736-61E633045295}" srcOrd="0" destOrd="0" presId="urn:microsoft.com/office/officeart/2005/8/layout/hierarchy2"/>
    <dgm:cxn modelId="{13506FF7-5963-4A64-AF70-14EEFA86C3EE}" type="presParOf" srcId="{F6766930-110E-4EF7-862B-EFB771D3FCBA}" destId="{BB8D6C78-E361-4966-9C8F-1BB5D8561E35}" srcOrd="5" destOrd="0" presId="urn:microsoft.com/office/officeart/2005/8/layout/hierarchy2"/>
    <dgm:cxn modelId="{0A00911A-E765-421A-9846-7096B5459918}" type="presParOf" srcId="{BB8D6C78-E361-4966-9C8F-1BB5D8561E35}" destId="{184434B1-39DF-4958-B8A7-FFF95A34FE3D}" srcOrd="0" destOrd="0" presId="urn:microsoft.com/office/officeart/2005/8/layout/hierarchy2"/>
    <dgm:cxn modelId="{6476A239-8579-47F8-AC1A-C42E7893786C}" type="presParOf" srcId="{BB8D6C78-E361-4966-9C8F-1BB5D8561E35}" destId="{A0D8B2C0-B635-4077-AC11-069DAC48835A}" srcOrd="1" destOrd="0" presId="urn:microsoft.com/office/officeart/2005/8/layout/hierarchy2"/>
    <dgm:cxn modelId="{EFD8C014-C384-486C-8ABB-525475410714}" type="presParOf" srcId="{F6766930-110E-4EF7-862B-EFB771D3FCBA}" destId="{446DE434-F903-42A3-BED5-46A38809195E}" srcOrd="6" destOrd="0" presId="urn:microsoft.com/office/officeart/2005/8/layout/hierarchy2"/>
    <dgm:cxn modelId="{DF56104F-17D6-493A-A3CE-DBC9B5AEB473}" type="presParOf" srcId="{446DE434-F903-42A3-BED5-46A38809195E}" destId="{0C0F9F34-DFF3-4C72-9CE4-F0AA981FA9CE}" srcOrd="0" destOrd="0" presId="urn:microsoft.com/office/officeart/2005/8/layout/hierarchy2"/>
    <dgm:cxn modelId="{4A89CB8D-06C4-4B7F-A3EF-32A3895F112E}" type="presParOf" srcId="{F6766930-110E-4EF7-862B-EFB771D3FCBA}" destId="{7F28DB73-FD1B-4EE8-BA2C-2B55470DA7F6}" srcOrd="7" destOrd="0" presId="urn:microsoft.com/office/officeart/2005/8/layout/hierarchy2"/>
    <dgm:cxn modelId="{10DC653A-5DF4-4E09-B107-C8EA7894AB75}" type="presParOf" srcId="{7F28DB73-FD1B-4EE8-BA2C-2B55470DA7F6}" destId="{8551A28E-160B-44E9-A33B-31E53D149470}" srcOrd="0" destOrd="0" presId="urn:microsoft.com/office/officeart/2005/8/layout/hierarchy2"/>
    <dgm:cxn modelId="{E43B67E2-6326-4505-B810-CFDB2C516B30}" type="presParOf" srcId="{7F28DB73-FD1B-4EE8-BA2C-2B55470DA7F6}" destId="{7EC4400F-99B8-4102-89FE-367A27F9A92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2F96C4-B564-422A-A122-D74BE54E7EF4}">
      <dsp:nvSpPr>
        <dsp:cNvPr id="0" name=""/>
        <dsp:cNvSpPr/>
      </dsp:nvSpPr>
      <dsp:spPr>
        <a:xfrm>
          <a:off x="3100" y="296403"/>
          <a:ext cx="1174117" cy="70447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50800" cap="flat" cmpd="sng" algn="in">
          <a:solidFill>
            <a:schemeClr val="tx2">
              <a:lumMod val="75000"/>
              <a:lumOff val="2500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/>
            <a:t>1 МК</a:t>
          </a:r>
        </a:p>
      </dsp:txBody>
      <dsp:txXfrm>
        <a:off x="23733" y="317036"/>
        <a:ext cx="1132851" cy="663204"/>
      </dsp:txXfrm>
    </dsp:sp>
    <dsp:sp modelId="{052B0B9C-4440-426E-8D25-D093001B0B4C}">
      <dsp:nvSpPr>
        <dsp:cNvPr id="0" name=""/>
        <dsp:cNvSpPr/>
      </dsp:nvSpPr>
      <dsp:spPr>
        <a:xfrm>
          <a:off x="1294629" y="503048"/>
          <a:ext cx="248912" cy="2911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1294629" y="561284"/>
        <a:ext cx="174238" cy="174709"/>
      </dsp:txXfrm>
    </dsp:sp>
    <dsp:sp modelId="{03EDAEF6-45A1-48C1-85C1-99CF35BD9576}">
      <dsp:nvSpPr>
        <dsp:cNvPr id="0" name=""/>
        <dsp:cNvSpPr/>
      </dsp:nvSpPr>
      <dsp:spPr>
        <a:xfrm>
          <a:off x="1646865" y="296403"/>
          <a:ext cx="1174117" cy="70447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6667"/>
          </a:schemeClr>
        </a:solidFill>
        <a:ln w="50800" cap="flat" cmpd="sng" algn="in">
          <a:solidFill>
            <a:schemeClr val="tx2">
              <a:lumMod val="75000"/>
              <a:lumOff val="2500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/>
            <a:t>2 МК</a:t>
          </a:r>
        </a:p>
      </dsp:txBody>
      <dsp:txXfrm>
        <a:off x="1667498" y="317036"/>
        <a:ext cx="1132851" cy="663204"/>
      </dsp:txXfrm>
    </dsp:sp>
    <dsp:sp modelId="{F55CBFEF-B62F-4715-8D5E-4C33F5591FD4}">
      <dsp:nvSpPr>
        <dsp:cNvPr id="0" name=""/>
        <dsp:cNvSpPr/>
      </dsp:nvSpPr>
      <dsp:spPr>
        <a:xfrm>
          <a:off x="2938394" y="503048"/>
          <a:ext cx="248912" cy="2911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-114223"/>
            <a:satOff val="1043"/>
            <a:lumOff val="669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2938394" y="561284"/>
        <a:ext cx="174238" cy="174709"/>
      </dsp:txXfrm>
    </dsp:sp>
    <dsp:sp modelId="{4547385D-A1B1-4CCE-A43A-B8F09DC0F1C2}">
      <dsp:nvSpPr>
        <dsp:cNvPr id="0" name=""/>
        <dsp:cNvSpPr/>
      </dsp:nvSpPr>
      <dsp:spPr>
        <a:xfrm>
          <a:off x="3290629" y="296403"/>
          <a:ext cx="1174117" cy="70447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50800" cap="flat" cmpd="sng" algn="in">
          <a:solidFill>
            <a:schemeClr val="tx2">
              <a:lumMod val="75000"/>
              <a:lumOff val="2500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/>
            <a:t>3 МК</a:t>
          </a:r>
        </a:p>
      </dsp:txBody>
      <dsp:txXfrm>
        <a:off x="3311262" y="317036"/>
        <a:ext cx="1132851" cy="663204"/>
      </dsp:txXfrm>
    </dsp:sp>
    <dsp:sp modelId="{27C1561B-068F-4EAC-90FF-F1C4A2DCCD4D}">
      <dsp:nvSpPr>
        <dsp:cNvPr id="0" name=""/>
        <dsp:cNvSpPr/>
      </dsp:nvSpPr>
      <dsp:spPr>
        <a:xfrm>
          <a:off x="4582159" y="503048"/>
          <a:ext cx="248912" cy="2911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-228446"/>
            <a:satOff val="2086"/>
            <a:lumOff val="1339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4582159" y="561284"/>
        <a:ext cx="174238" cy="174709"/>
      </dsp:txXfrm>
    </dsp:sp>
    <dsp:sp modelId="{E9E82776-47F3-40F7-BEBB-AEEFE2837371}">
      <dsp:nvSpPr>
        <dsp:cNvPr id="0" name=""/>
        <dsp:cNvSpPr/>
      </dsp:nvSpPr>
      <dsp:spPr>
        <a:xfrm>
          <a:off x="4934394" y="296403"/>
          <a:ext cx="1174117" cy="70447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50800" cap="flat" cmpd="sng" algn="in">
          <a:solidFill>
            <a:schemeClr val="tx2">
              <a:lumMod val="75000"/>
              <a:lumOff val="2500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/>
            <a:t>4 МК</a:t>
          </a:r>
        </a:p>
      </dsp:txBody>
      <dsp:txXfrm>
        <a:off x="4955027" y="317036"/>
        <a:ext cx="1132851" cy="663204"/>
      </dsp:txXfrm>
    </dsp:sp>
    <dsp:sp modelId="{B4D4DB2D-D9C1-4A17-B80C-4823199808C1}">
      <dsp:nvSpPr>
        <dsp:cNvPr id="0" name=""/>
        <dsp:cNvSpPr/>
      </dsp:nvSpPr>
      <dsp:spPr>
        <a:xfrm>
          <a:off x="6225924" y="503048"/>
          <a:ext cx="248912" cy="2911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-342668"/>
            <a:satOff val="3130"/>
            <a:lumOff val="2009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6225924" y="561284"/>
        <a:ext cx="174238" cy="174709"/>
      </dsp:txXfrm>
    </dsp:sp>
    <dsp:sp modelId="{CADCE954-AB69-4E38-B8F6-F0D26964E36B}">
      <dsp:nvSpPr>
        <dsp:cNvPr id="0" name=""/>
        <dsp:cNvSpPr/>
      </dsp:nvSpPr>
      <dsp:spPr>
        <a:xfrm>
          <a:off x="6578159" y="296403"/>
          <a:ext cx="1174117" cy="70447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50800" cap="flat" cmpd="sng" algn="in">
          <a:solidFill>
            <a:schemeClr val="tx2">
              <a:lumMod val="75000"/>
              <a:lumOff val="2500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/>
            <a:t>5 МК</a:t>
          </a:r>
        </a:p>
      </dsp:txBody>
      <dsp:txXfrm>
        <a:off x="6598792" y="317036"/>
        <a:ext cx="1132851" cy="663204"/>
      </dsp:txXfrm>
    </dsp:sp>
    <dsp:sp modelId="{D1D32997-9B18-4B4A-A42B-893481402643}">
      <dsp:nvSpPr>
        <dsp:cNvPr id="0" name=""/>
        <dsp:cNvSpPr/>
      </dsp:nvSpPr>
      <dsp:spPr>
        <a:xfrm>
          <a:off x="7869688" y="503048"/>
          <a:ext cx="248912" cy="2911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-456891"/>
            <a:satOff val="4173"/>
            <a:lumOff val="2679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7869688" y="561284"/>
        <a:ext cx="174238" cy="174709"/>
      </dsp:txXfrm>
    </dsp:sp>
    <dsp:sp modelId="{A5342D24-601A-412D-971A-9EA5867C62DF}">
      <dsp:nvSpPr>
        <dsp:cNvPr id="0" name=""/>
        <dsp:cNvSpPr/>
      </dsp:nvSpPr>
      <dsp:spPr>
        <a:xfrm>
          <a:off x="8221924" y="296403"/>
          <a:ext cx="1174117" cy="70447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33333"/>
          </a:schemeClr>
        </a:solidFill>
        <a:ln w="50800" cap="flat" cmpd="sng" algn="in">
          <a:solidFill>
            <a:schemeClr val="tx2">
              <a:lumMod val="75000"/>
              <a:lumOff val="2500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/>
            <a:t>6 МК</a:t>
          </a:r>
        </a:p>
      </dsp:txBody>
      <dsp:txXfrm>
        <a:off x="8242557" y="317036"/>
        <a:ext cx="1132851" cy="663204"/>
      </dsp:txXfrm>
    </dsp:sp>
    <dsp:sp modelId="{089D5B8B-4EE4-43ED-B5D5-4D5CEDC3A6A9}">
      <dsp:nvSpPr>
        <dsp:cNvPr id="0" name=""/>
        <dsp:cNvSpPr/>
      </dsp:nvSpPr>
      <dsp:spPr>
        <a:xfrm>
          <a:off x="9513453" y="503048"/>
          <a:ext cx="248912" cy="2911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-571114"/>
            <a:satOff val="5216"/>
            <a:lumOff val="3349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9513453" y="561284"/>
        <a:ext cx="174238" cy="174709"/>
      </dsp:txXfrm>
    </dsp:sp>
    <dsp:sp modelId="{C7ABB05A-0569-4E1E-9158-ED97C112B7B7}">
      <dsp:nvSpPr>
        <dsp:cNvPr id="0" name=""/>
        <dsp:cNvSpPr/>
      </dsp:nvSpPr>
      <dsp:spPr>
        <a:xfrm>
          <a:off x="9865688" y="296403"/>
          <a:ext cx="1174117" cy="70447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50800" cap="flat" cmpd="sng" algn="in">
          <a:solidFill>
            <a:schemeClr val="tx2">
              <a:lumMod val="75000"/>
              <a:lumOff val="2500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/>
            <a:t>...</a:t>
          </a:r>
        </a:p>
      </dsp:txBody>
      <dsp:txXfrm>
        <a:off x="9886321" y="317036"/>
        <a:ext cx="1132851" cy="6632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D8C9C7-9BF5-43CD-B384-FAE6D90FF076}">
      <dsp:nvSpPr>
        <dsp:cNvPr id="0" name=""/>
        <dsp:cNvSpPr/>
      </dsp:nvSpPr>
      <dsp:spPr>
        <a:xfrm>
          <a:off x="-3987264" y="-612117"/>
          <a:ext cx="4751659" cy="4751659"/>
        </a:xfrm>
        <a:prstGeom prst="blockArc">
          <a:avLst>
            <a:gd name="adj1" fmla="val 18900000"/>
            <a:gd name="adj2" fmla="val 2700000"/>
            <a:gd name="adj3" fmla="val 455"/>
          </a:avLst>
        </a:prstGeom>
        <a:noFill/>
        <a:ln w="12700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E6139C-A69D-4258-AADA-963B36C86716}">
      <dsp:nvSpPr>
        <dsp:cNvPr id="0" name=""/>
        <dsp:cNvSpPr/>
      </dsp:nvSpPr>
      <dsp:spPr>
        <a:xfrm>
          <a:off x="491573" y="352742"/>
          <a:ext cx="5670926" cy="7054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9979" tIns="101600" rIns="101600" bIns="10160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/>
            <a:t>2 раза в месяц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</dsp:txBody>
      <dsp:txXfrm>
        <a:off x="491573" y="352742"/>
        <a:ext cx="5670926" cy="705485"/>
      </dsp:txXfrm>
    </dsp:sp>
    <dsp:sp modelId="{1501DE79-A687-4E98-A505-4C695C253AF2}">
      <dsp:nvSpPr>
        <dsp:cNvPr id="0" name=""/>
        <dsp:cNvSpPr/>
      </dsp:nvSpPr>
      <dsp:spPr>
        <a:xfrm>
          <a:off x="314809" y="531265"/>
          <a:ext cx="353527" cy="348439"/>
        </a:xfrm>
        <a:prstGeom prst="rightArrow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40412B6-D376-4861-A222-FC9A61475400}">
      <dsp:nvSpPr>
        <dsp:cNvPr id="0" name=""/>
        <dsp:cNvSpPr/>
      </dsp:nvSpPr>
      <dsp:spPr>
        <a:xfrm>
          <a:off x="748016" y="1410970"/>
          <a:ext cx="5414483" cy="7054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9979" tIns="101600" rIns="101600" bIns="1016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/>
            <a:t>15 детей</a:t>
          </a:r>
        </a:p>
      </dsp:txBody>
      <dsp:txXfrm>
        <a:off x="748016" y="1410970"/>
        <a:ext cx="5414483" cy="705485"/>
      </dsp:txXfrm>
    </dsp:sp>
    <dsp:sp modelId="{9410F707-D35F-4FF4-97C1-509412D27DC1}">
      <dsp:nvSpPr>
        <dsp:cNvPr id="0" name=""/>
        <dsp:cNvSpPr/>
      </dsp:nvSpPr>
      <dsp:spPr>
        <a:xfrm>
          <a:off x="609979" y="1620111"/>
          <a:ext cx="276073" cy="287202"/>
        </a:xfrm>
        <a:prstGeom prst="rightArrow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13DA9FF-6215-4AF5-8EB1-2CAC178A19B7}">
      <dsp:nvSpPr>
        <dsp:cNvPr id="0" name=""/>
        <dsp:cNvSpPr/>
      </dsp:nvSpPr>
      <dsp:spPr>
        <a:xfrm>
          <a:off x="491573" y="2469197"/>
          <a:ext cx="5670926" cy="7054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9979" tIns="101600" rIns="101600" bIns="1016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/>
            <a:t>1,5 часа</a:t>
          </a:r>
          <a:endParaRPr lang="en-US" sz="4000" b="1" kern="1200" dirty="0"/>
        </a:p>
      </dsp:txBody>
      <dsp:txXfrm>
        <a:off x="491573" y="2469197"/>
        <a:ext cx="5670926" cy="705485"/>
      </dsp:txXfrm>
    </dsp:sp>
    <dsp:sp modelId="{28D35B0F-441E-456B-9745-C73A43FE7651}">
      <dsp:nvSpPr>
        <dsp:cNvPr id="0" name=""/>
        <dsp:cNvSpPr/>
      </dsp:nvSpPr>
      <dsp:spPr>
        <a:xfrm>
          <a:off x="393184" y="2717664"/>
          <a:ext cx="196777" cy="208550"/>
        </a:xfrm>
        <a:prstGeom prst="rightArrow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120F99-9916-4407-AE02-E54AFD0FD145}">
      <dsp:nvSpPr>
        <dsp:cNvPr id="0" name=""/>
        <dsp:cNvSpPr/>
      </dsp:nvSpPr>
      <dsp:spPr>
        <a:xfrm>
          <a:off x="2882537" y="28628"/>
          <a:ext cx="4323805" cy="209941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4005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>
              <a:solidFill>
                <a:schemeClr val="tx2">
                  <a:lumMod val="10000"/>
                </a:schemeClr>
              </a:solidFill>
              <a:latin typeface="+mn-lt"/>
            </a:rPr>
            <a:t>Обучить в рамках Школы кулинарного мастерства «Сам себе повар» </a:t>
          </a:r>
          <a:r>
            <a:rPr lang="ru-RU" sz="1800" kern="1200" dirty="0" smtClean="0">
              <a:solidFill>
                <a:schemeClr val="tx2">
                  <a:lumMod val="10000"/>
                </a:schemeClr>
              </a:solidFill>
              <a:latin typeface="+mn-lt"/>
            </a:rPr>
            <a:t>65</a:t>
          </a:r>
          <a:r>
            <a:rPr lang="en-US" sz="1800" kern="1200" dirty="0" smtClean="0">
              <a:solidFill>
                <a:schemeClr val="tx2">
                  <a:lumMod val="10000"/>
                </a:schemeClr>
              </a:solidFill>
              <a:latin typeface="+mn-lt"/>
            </a:rPr>
            <a:t> </a:t>
          </a:r>
          <a:r>
            <a:rPr lang="ru-RU" sz="1800" kern="1200" dirty="0" smtClean="0">
              <a:solidFill>
                <a:schemeClr val="tx2">
                  <a:lumMod val="10000"/>
                </a:schemeClr>
              </a:solidFill>
              <a:latin typeface="+mn-lt"/>
            </a:rPr>
            <a:t>детей-сирот и детей, оставшихся  без попечения родителей в </a:t>
          </a:r>
          <a:r>
            <a:rPr lang="ru-RU" sz="1800" kern="1200" dirty="0">
              <a:solidFill>
                <a:schemeClr val="tx2">
                  <a:lumMod val="10000"/>
                </a:schemeClr>
              </a:solidFill>
              <a:latin typeface="+mn-lt"/>
            </a:rPr>
            <a:t>возрасте 7-18 лет </a:t>
          </a:r>
          <a:r>
            <a:rPr lang="ru-RU" sz="1800" kern="1200" dirty="0" smtClean="0">
              <a:solidFill>
                <a:schemeClr val="tx2">
                  <a:lumMod val="10000"/>
                </a:schemeClr>
              </a:solidFill>
              <a:latin typeface="+mn-lt"/>
            </a:rPr>
            <a:t>г. </a:t>
          </a:r>
          <a:r>
            <a:rPr lang="ru-RU" sz="1800" kern="1200" dirty="0">
              <a:solidFill>
                <a:schemeClr val="tx2">
                  <a:lumMod val="10000"/>
                </a:schemeClr>
              </a:solidFill>
              <a:latin typeface="+mn-lt"/>
            </a:rPr>
            <a:t>Тюмени к </a:t>
          </a:r>
          <a:r>
            <a:rPr lang="ru-RU" sz="1800" kern="1200" dirty="0" smtClean="0">
              <a:solidFill>
                <a:schemeClr val="tx2">
                  <a:lumMod val="10000"/>
                </a:schemeClr>
              </a:solidFill>
              <a:latin typeface="+mn-lt"/>
            </a:rPr>
            <a:t>31.05.2018г</a:t>
          </a:r>
          <a:r>
            <a:rPr lang="ru-RU" sz="1800" kern="1200" dirty="0">
              <a:solidFill>
                <a:schemeClr val="tx2">
                  <a:lumMod val="10000"/>
                </a:schemeClr>
              </a:solidFill>
              <a:latin typeface="+mn-lt"/>
            </a:rPr>
            <a:t>. </a:t>
          </a:r>
          <a:endParaRPr lang="ru-RU" sz="1800" kern="1200" dirty="0">
            <a:latin typeface="+mn-lt"/>
          </a:endParaRPr>
        </a:p>
      </dsp:txBody>
      <dsp:txXfrm>
        <a:off x="2882537" y="291055"/>
        <a:ext cx="3536525" cy="1574560"/>
      </dsp:txXfrm>
    </dsp:sp>
    <dsp:sp modelId="{CF6B2A10-EC18-4EDC-B420-FABDCCEBA00E}">
      <dsp:nvSpPr>
        <dsp:cNvPr id="0" name=""/>
        <dsp:cNvSpPr/>
      </dsp:nvSpPr>
      <dsp:spPr>
        <a:xfrm>
          <a:off x="0" y="538"/>
          <a:ext cx="2882537" cy="20994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100965" rIns="201930" bIns="100965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300" b="1" kern="1200" dirty="0"/>
            <a:t>Цели</a:t>
          </a:r>
          <a:endParaRPr lang="ru-RU" sz="5300" kern="1200" dirty="0">
            <a:solidFill>
              <a:schemeClr val="tx2">
                <a:lumMod val="10000"/>
              </a:schemeClr>
            </a:solidFill>
          </a:endParaRPr>
        </a:p>
      </dsp:txBody>
      <dsp:txXfrm>
        <a:off x="102485" y="103023"/>
        <a:ext cx="2677567" cy="1894444"/>
      </dsp:txXfrm>
    </dsp:sp>
    <dsp:sp modelId="{92E10D68-6C8A-448B-B5D4-F011A36F787D}">
      <dsp:nvSpPr>
        <dsp:cNvPr id="0" name=""/>
        <dsp:cNvSpPr/>
      </dsp:nvSpPr>
      <dsp:spPr>
        <a:xfrm>
          <a:off x="2882537" y="2309894"/>
          <a:ext cx="4323805" cy="209941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4005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0" lvl="1" indent="0" algn="ctr" defTabSz="733425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650" kern="1200" dirty="0"/>
            <a:t>Проведение кулинарных мастер-классов </a:t>
          </a:r>
        </a:p>
        <a:p>
          <a:pPr marL="0" lvl="1" indent="0" algn="ctr" defTabSz="733425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650" kern="1200" dirty="0"/>
            <a:t>Стимулирование процесса социализации детей</a:t>
          </a:r>
        </a:p>
        <a:p>
          <a:pPr marL="0" lvl="1" indent="0" algn="ctr" defTabSz="733425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650" kern="1200" dirty="0"/>
            <a:t>Ознакомление обучающихся на практике с профессией повара</a:t>
          </a:r>
        </a:p>
      </dsp:txBody>
      <dsp:txXfrm>
        <a:off x="2882537" y="2572321"/>
        <a:ext cx="3536525" cy="1574560"/>
      </dsp:txXfrm>
    </dsp:sp>
    <dsp:sp modelId="{7F795E15-2E96-4A65-B75F-C3DE2F59B415}">
      <dsp:nvSpPr>
        <dsp:cNvPr id="0" name=""/>
        <dsp:cNvSpPr/>
      </dsp:nvSpPr>
      <dsp:spPr>
        <a:xfrm>
          <a:off x="0" y="2309894"/>
          <a:ext cx="2882537" cy="20994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100965" rIns="201930" bIns="100965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300" b="1" kern="1200" dirty="0"/>
            <a:t>Задачи</a:t>
          </a:r>
        </a:p>
      </dsp:txBody>
      <dsp:txXfrm>
        <a:off x="102485" y="2412379"/>
        <a:ext cx="2677567" cy="18944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538B0B-500C-4881-9E28-B7B73D34B7C6}">
      <dsp:nvSpPr>
        <dsp:cNvPr id="0" name=""/>
        <dsp:cNvSpPr/>
      </dsp:nvSpPr>
      <dsp:spPr>
        <a:xfrm>
          <a:off x="0" y="0"/>
          <a:ext cx="9045200" cy="203462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EC87FA-276E-4116-9D19-ED93FDA5FEBC}">
      <dsp:nvSpPr>
        <dsp:cNvPr id="0" name=""/>
        <dsp:cNvSpPr/>
      </dsp:nvSpPr>
      <dsp:spPr>
        <a:xfrm>
          <a:off x="271356" y="271283"/>
          <a:ext cx="2657027" cy="149205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D04EFE-5F8C-425D-BE1C-ADB4B9BB80D5}">
      <dsp:nvSpPr>
        <dsp:cNvPr id="0" name=""/>
        <dsp:cNvSpPr/>
      </dsp:nvSpPr>
      <dsp:spPr>
        <a:xfrm rot="10800000">
          <a:off x="271356" y="2034625"/>
          <a:ext cx="2657027" cy="248676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>
              <a:solidFill>
                <a:srgbClr val="2A1A00"/>
              </a:solidFill>
            </a:rPr>
            <a:t>Содействие при формировании нравственных ценностей среди молодежи</a:t>
          </a:r>
        </a:p>
      </dsp:txBody>
      <dsp:txXfrm rot="10800000">
        <a:off x="347833" y="2034625"/>
        <a:ext cx="2504073" cy="2410288"/>
      </dsp:txXfrm>
    </dsp:sp>
    <dsp:sp modelId="{867123C7-6AD4-446E-BBC6-F60D3755BAF6}">
      <dsp:nvSpPr>
        <dsp:cNvPr id="0" name=""/>
        <dsp:cNvSpPr/>
      </dsp:nvSpPr>
      <dsp:spPr>
        <a:xfrm>
          <a:off x="3194086" y="271283"/>
          <a:ext cx="2657027" cy="149205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ECF787-B118-4BEC-879D-A9BD7DEFA036}">
      <dsp:nvSpPr>
        <dsp:cNvPr id="0" name=""/>
        <dsp:cNvSpPr/>
      </dsp:nvSpPr>
      <dsp:spPr>
        <a:xfrm rot="10800000">
          <a:off x="3194086" y="2034625"/>
          <a:ext cx="2657027" cy="248676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>
              <a:solidFill>
                <a:srgbClr val="2A1A00"/>
              </a:solidFill>
            </a:rPr>
            <a:t>С</a:t>
          </a:r>
          <a:r>
            <a:rPr lang="en-US" sz="2200" b="1" kern="1200" dirty="0" err="1">
              <a:solidFill>
                <a:srgbClr val="2A1A00"/>
              </a:solidFill>
            </a:rPr>
            <a:t>оциализаци</a:t>
          </a:r>
          <a:r>
            <a:rPr lang="ru-RU" sz="2200" b="1" kern="1200" dirty="0">
              <a:solidFill>
                <a:srgbClr val="2A1A00"/>
              </a:solidFill>
            </a:rPr>
            <a:t>ю детей, работе в одной  команде под руководством взрослого</a:t>
          </a:r>
        </a:p>
      </dsp:txBody>
      <dsp:txXfrm rot="10800000">
        <a:off x="3270563" y="2034625"/>
        <a:ext cx="2504073" cy="2410288"/>
      </dsp:txXfrm>
    </dsp:sp>
    <dsp:sp modelId="{51858E8D-0335-4604-A408-331BCEFCB3E0}">
      <dsp:nvSpPr>
        <dsp:cNvPr id="0" name=""/>
        <dsp:cNvSpPr/>
      </dsp:nvSpPr>
      <dsp:spPr>
        <a:xfrm>
          <a:off x="6116816" y="271283"/>
          <a:ext cx="2657027" cy="149205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E1A1DE-BEAF-488B-B88B-7A0115F703B1}">
      <dsp:nvSpPr>
        <dsp:cNvPr id="0" name=""/>
        <dsp:cNvSpPr/>
      </dsp:nvSpPr>
      <dsp:spPr>
        <a:xfrm rot="10800000">
          <a:off x="6116816" y="2034625"/>
          <a:ext cx="2657027" cy="248676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>
              <a:solidFill>
                <a:srgbClr val="2A1A00"/>
              </a:solidFill>
            </a:rPr>
            <a:t>Расширение </a:t>
          </a:r>
          <a:r>
            <a:rPr lang="en-US" sz="2200" b="1" kern="1200" dirty="0" err="1">
              <a:solidFill>
                <a:srgbClr val="2A1A00"/>
              </a:solidFill>
            </a:rPr>
            <a:t>кругозор</a:t>
          </a:r>
          <a:r>
            <a:rPr lang="ru-RU" sz="2200" b="1" kern="1200" dirty="0">
              <a:solidFill>
                <a:srgbClr val="2A1A00"/>
              </a:solidFill>
            </a:rPr>
            <a:t>а</a:t>
          </a:r>
          <a:r>
            <a:rPr lang="en-US" sz="2200" b="1" kern="1200" dirty="0">
              <a:solidFill>
                <a:srgbClr val="2A1A00"/>
              </a:solidFill>
            </a:rPr>
            <a:t> </a:t>
          </a:r>
          <a:r>
            <a:rPr lang="en-US" sz="2200" b="1" kern="1200" dirty="0" err="1">
              <a:solidFill>
                <a:srgbClr val="2A1A00"/>
              </a:solidFill>
            </a:rPr>
            <a:t>детей</a:t>
          </a:r>
          <a:r>
            <a:rPr lang="en-US" sz="2200" b="1" kern="1200" dirty="0">
              <a:solidFill>
                <a:srgbClr val="2A1A00"/>
              </a:solidFill>
            </a:rPr>
            <a:t> и </a:t>
          </a:r>
          <a:r>
            <a:rPr lang="ru-RU" sz="2200" b="1" kern="1200" dirty="0">
              <a:solidFill>
                <a:srgbClr val="2A1A00"/>
              </a:solidFill>
            </a:rPr>
            <a:t>помощь в  развитии </a:t>
          </a:r>
          <a:r>
            <a:rPr lang="en-US" sz="2200" b="1" kern="1200" dirty="0" err="1">
              <a:solidFill>
                <a:srgbClr val="2A1A00"/>
              </a:solidFill>
            </a:rPr>
            <a:t>творческо</a:t>
          </a:r>
          <a:r>
            <a:rPr lang="ru-RU" sz="2200" b="1" kern="1200" dirty="0" err="1">
              <a:solidFill>
                <a:srgbClr val="2A1A00"/>
              </a:solidFill>
            </a:rPr>
            <a:t>го</a:t>
          </a:r>
          <a:r>
            <a:rPr lang="en-US" sz="2200" b="1" kern="1200" dirty="0">
              <a:solidFill>
                <a:srgbClr val="2A1A00"/>
              </a:solidFill>
            </a:rPr>
            <a:t> </a:t>
          </a:r>
          <a:r>
            <a:rPr lang="en-US" sz="2200" b="1" kern="1200" dirty="0" err="1">
              <a:solidFill>
                <a:srgbClr val="2A1A00"/>
              </a:solidFill>
            </a:rPr>
            <a:t>мышлени</a:t>
          </a:r>
          <a:r>
            <a:rPr lang="ru-RU" sz="2200" b="1" kern="1200" dirty="0">
              <a:solidFill>
                <a:srgbClr val="2A1A00"/>
              </a:solidFill>
            </a:rPr>
            <a:t>я</a:t>
          </a:r>
        </a:p>
      </dsp:txBody>
      <dsp:txXfrm rot="10800000">
        <a:off x="6193293" y="2034625"/>
        <a:ext cx="2504073" cy="241028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39DF57-20CF-4CAE-B115-9B09C5C952B5}">
      <dsp:nvSpPr>
        <dsp:cNvPr id="0" name=""/>
        <dsp:cNvSpPr/>
      </dsp:nvSpPr>
      <dsp:spPr>
        <a:xfrm>
          <a:off x="485539" y="2229806"/>
          <a:ext cx="1340754" cy="11383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algn="ctr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>
              <a:solidFill>
                <a:srgbClr val="2A1A00"/>
              </a:solidFill>
            </a:rPr>
            <a:t>Качес</a:t>
          </a:r>
          <a:r>
            <a:rPr lang="ru" sz="2000" b="1" kern="1200" dirty="0">
              <a:solidFill>
                <a:srgbClr val="2A1A00"/>
              </a:solidFill>
            </a:rPr>
            <a:t>тв.</a:t>
          </a:r>
        </a:p>
      </dsp:txBody>
      <dsp:txXfrm>
        <a:off x="518879" y="2263146"/>
        <a:ext cx="1274074" cy="1071625"/>
      </dsp:txXfrm>
    </dsp:sp>
    <dsp:sp modelId="{89547F2B-FEC4-45B2-B05E-7A679D94A61B}">
      <dsp:nvSpPr>
        <dsp:cNvPr id="0" name=""/>
        <dsp:cNvSpPr/>
      </dsp:nvSpPr>
      <dsp:spPr>
        <a:xfrm rot="17692822">
          <a:off x="1134500" y="1695362"/>
          <a:ext cx="2388480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2388480" y="20195"/>
              </a:lnTo>
            </a:path>
          </a:pathLst>
        </a:custGeom>
        <a:noFill/>
        <a:ln w="12700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2269028" y="1655846"/>
        <a:ext cx="119424" cy="119424"/>
      </dsp:txXfrm>
    </dsp:sp>
    <dsp:sp modelId="{4A556071-D464-4BA6-9AD2-235E1EDD37AB}">
      <dsp:nvSpPr>
        <dsp:cNvPr id="0" name=""/>
        <dsp:cNvSpPr/>
      </dsp:nvSpPr>
      <dsp:spPr>
        <a:xfrm>
          <a:off x="2831187" y="4098"/>
          <a:ext cx="2512233" cy="12561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algn="ctr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rgbClr val="2A1A00"/>
              </a:solidFill>
            </a:rPr>
            <a:t>1. Повышение у обучающихся интереса к профессии повара</a:t>
          </a:r>
        </a:p>
      </dsp:txBody>
      <dsp:txXfrm>
        <a:off x="2867977" y="40888"/>
        <a:ext cx="2438653" cy="1182536"/>
      </dsp:txXfrm>
    </dsp:sp>
    <dsp:sp modelId="{B818BEB8-4B28-45C9-8305-E5453D82E75F}">
      <dsp:nvSpPr>
        <dsp:cNvPr id="0" name=""/>
        <dsp:cNvSpPr/>
      </dsp:nvSpPr>
      <dsp:spPr>
        <a:xfrm rot="19457599">
          <a:off x="1709975" y="2417630"/>
          <a:ext cx="1237530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1237530" y="20195"/>
              </a:lnTo>
            </a:path>
          </a:pathLst>
        </a:custGeom>
        <a:noFill/>
        <a:ln w="12700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297802" y="2406887"/>
        <a:ext cx="61876" cy="61876"/>
      </dsp:txXfrm>
    </dsp:sp>
    <dsp:sp modelId="{CF7B83F8-29A6-4618-A85C-EA6C660C4EDF}">
      <dsp:nvSpPr>
        <dsp:cNvPr id="0" name=""/>
        <dsp:cNvSpPr/>
      </dsp:nvSpPr>
      <dsp:spPr>
        <a:xfrm>
          <a:off x="2831187" y="1448633"/>
          <a:ext cx="2512233" cy="12561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algn="ctr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rgbClr val="2A1A00"/>
              </a:solidFill>
            </a:rPr>
            <a:t>2. Развитие у обучающихся на мастер-классах </a:t>
          </a:r>
          <a:r>
            <a:rPr lang="ru" sz="2000" kern="1200" dirty="0">
              <a:solidFill>
                <a:srgbClr val="2A1A00"/>
              </a:solidFill>
            </a:rPr>
            <a:t>новых </a:t>
          </a:r>
          <a:r>
            <a:rPr lang="ru-RU" sz="2000" kern="1200" dirty="0" err="1">
              <a:solidFill>
                <a:srgbClr val="2A1A00"/>
              </a:solidFill>
            </a:rPr>
            <a:t>навыко</a:t>
          </a:r>
          <a:r>
            <a:rPr lang="ru" sz="2000" kern="1200" dirty="0">
              <a:solidFill>
                <a:srgbClr val="2A1A00"/>
              </a:solidFill>
            </a:rPr>
            <a:t>в</a:t>
          </a:r>
          <a:endParaRPr lang="ru-RU" sz="2000" kern="1200" dirty="0">
            <a:solidFill>
              <a:srgbClr val="2A1A00"/>
            </a:solidFill>
          </a:endParaRPr>
        </a:p>
      </dsp:txBody>
      <dsp:txXfrm>
        <a:off x="2867977" y="1485423"/>
        <a:ext cx="2438653" cy="1182536"/>
      </dsp:txXfrm>
    </dsp:sp>
    <dsp:sp modelId="{70916B7A-12D5-44BD-8C9D-9F61F949F1A5}">
      <dsp:nvSpPr>
        <dsp:cNvPr id="0" name=""/>
        <dsp:cNvSpPr/>
      </dsp:nvSpPr>
      <dsp:spPr>
        <a:xfrm rot="2142401">
          <a:off x="1709975" y="3139897"/>
          <a:ext cx="1237530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1237530" y="20195"/>
              </a:lnTo>
            </a:path>
          </a:pathLst>
        </a:custGeom>
        <a:noFill/>
        <a:ln w="12700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297802" y="3129154"/>
        <a:ext cx="61876" cy="61876"/>
      </dsp:txXfrm>
    </dsp:sp>
    <dsp:sp modelId="{E492C16B-5A00-4AAB-9B61-D763C6D2F698}">
      <dsp:nvSpPr>
        <dsp:cNvPr id="0" name=""/>
        <dsp:cNvSpPr/>
      </dsp:nvSpPr>
      <dsp:spPr>
        <a:xfrm>
          <a:off x="2831187" y="2893167"/>
          <a:ext cx="2512233" cy="12561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algn="ctr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rgbClr val="2A1A00"/>
              </a:solidFill>
            </a:rPr>
            <a:t>3.Совершенствова</a:t>
          </a:r>
          <a:r>
            <a:rPr lang="ru" sz="2000" kern="1200" dirty="0">
              <a:solidFill>
                <a:srgbClr val="2A1A00"/>
              </a:solidFill>
            </a:rPr>
            <a:t>-</a:t>
          </a:r>
          <a:r>
            <a:rPr lang="ru-RU" sz="2000" kern="1200" dirty="0" err="1">
              <a:solidFill>
                <a:srgbClr val="2A1A00"/>
              </a:solidFill>
            </a:rPr>
            <a:t>ние</a:t>
          </a:r>
          <a:r>
            <a:rPr lang="ru-RU" sz="2000" kern="1200" dirty="0">
              <a:solidFill>
                <a:srgbClr val="2A1A00"/>
              </a:solidFill>
            </a:rPr>
            <a:t> у обучающихся</a:t>
          </a:r>
          <a:r>
            <a:rPr lang="ru" sz="2000" kern="1200" dirty="0">
              <a:solidFill>
                <a:srgbClr val="2A1A00"/>
              </a:solidFill>
            </a:rPr>
            <a:t> имеющихся или полученных</a:t>
          </a:r>
          <a:r>
            <a:rPr lang="ru-RU" sz="2000" kern="1200" dirty="0">
              <a:solidFill>
                <a:srgbClr val="2A1A00"/>
              </a:solidFill>
            </a:rPr>
            <a:t> навыков</a:t>
          </a:r>
        </a:p>
      </dsp:txBody>
      <dsp:txXfrm>
        <a:off x="2867977" y="2929957"/>
        <a:ext cx="2438653" cy="1182536"/>
      </dsp:txXfrm>
    </dsp:sp>
    <dsp:sp modelId="{A607FEBF-E4D5-459E-897F-902926F8CFBB}">
      <dsp:nvSpPr>
        <dsp:cNvPr id="0" name=""/>
        <dsp:cNvSpPr/>
      </dsp:nvSpPr>
      <dsp:spPr>
        <a:xfrm rot="3907178">
          <a:off x="1134500" y="3862164"/>
          <a:ext cx="2388480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2388480" y="20195"/>
              </a:lnTo>
            </a:path>
          </a:pathLst>
        </a:custGeom>
        <a:noFill/>
        <a:ln w="12700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2269028" y="3822647"/>
        <a:ext cx="119424" cy="119424"/>
      </dsp:txXfrm>
    </dsp:sp>
    <dsp:sp modelId="{F358670D-7D94-411B-A3D9-6D4A78F65ACD}">
      <dsp:nvSpPr>
        <dsp:cNvPr id="0" name=""/>
        <dsp:cNvSpPr/>
      </dsp:nvSpPr>
      <dsp:spPr>
        <a:xfrm>
          <a:off x="2831187" y="4337702"/>
          <a:ext cx="2512233" cy="12561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algn="ctr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>
              <a:solidFill>
                <a:srgbClr val="2A1A00"/>
              </a:solidFill>
            </a:rPr>
            <a:t>4. Прохождение процесса социализации детьми</a:t>
          </a:r>
        </a:p>
      </dsp:txBody>
      <dsp:txXfrm>
        <a:off x="2867977" y="4374492"/>
        <a:ext cx="2438653" cy="118253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609913-94C3-4B73-8BF7-30318394A67C}">
      <dsp:nvSpPr>
        <dsp:cNvPr id="0" name=""/>
        <dsp:cNvSpPr/>
      </dsp:nvSpPr>
      <dsp:spPr>
        <a:xfrm>
          <a:off x="225314" y="2240194"/>
          <a:ext cx="1268125" cy="10806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algn="ctr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" sz="2000" b="1" kern="1200" dirty="0">
              <a:solidFill>
                <a:srgbClr val="191B0E"/>
              </a:solidFill>
            </a:rPr>
            <a:t>Количетв.</a:t>
          </a:r>
          <a:endParaRPr lang="ru-RU" sz="2000" b="1" kern="1200" dirty="0">
            <a:solidFill>
              <a:srgbClr val="191B0E"/>
            </a:solidFill>
          </a:endParaRPr>
        </a:p>
      </dsp:txBody>
      <dsp:txXfrm>
        <a:off x="256965" y="2271845"/>
        <a:ext cx="1204823" cy="1017348"/>
      </dsp:txXfrm>
    </dsp:sp>
    <dsp:sp modelId="{B7BAAFBB-D0BA-415C-91CC-0FE45A94C09F}">
      <dsp:nvSpPr>
        <dsp:cNvPr id="0" name=""/>
        <dsp:cNvSpPr/>
      </dsp:nvSpPr>
      <dsp:spPr>
        <a:xfrm rot="17548597">
          <a:off x="775377" y="1686143"/>
          <a:ext cx="2324977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2324977" y="20195"/>
              </a:lnTo>
            </a:path>
          </a:pathLst>
        </a:custGeom>
        <a:noFill/>
        <a:ln w="12700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1879741" y="1648213"/>
        <a:ext cx="116248" cy="116248"/>
      </dsp:txXfrm>
    </dsp:sp>
    <dsp:sp modelId="{9592004B-76B3-456A-B711-8B9EA3B1B6FC}">
      <dsp:nvSpPr>
        <dsp:cNvPr id="0" name=""/>
        <dsp:cNvSpPr/>
      </dsp:nvSpPr>
      <dsp:spPr>
        <a:xfrm>
          <a:off x="2382293" y="4098"/>
          <a:ext cx="2512233" cy="12561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algn="ctr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>
              <a:solidFill>
                <a:srgbClr val="2A1A00"/>
              </a:solidFill>
            </a:rPr>
            <a:t>1. Проведено </a:t>
          </a:r>
          <a:r>
            <a:rPr lang="ru-RU" sz="2100" kern="1200" dirty="0" smtClean="0">
              <a:solidFill>
                <a:srgbClr val="2A1A00"/>
              </a:solidFill>
            </a:rPr>
            <a:t>5 </a:t>
          </a:r>
          <a:r>
            <a:rPr lang="ru-RU" sz="2100" kern="1200" dirty="0">
              <a:solidFill>
                <a:srgbClr val="2A1A00"/>
              </a:solidFill>
            </a:rPr>
            <a:t>кулинарных мастер-</a:t>
          </a:r>
          <a:r>
            <a:rPr lang="ru-RU" sz="2100" kern="1200" dirty="0" err="1">
              <a:solidFill>
                <a:srgbClr val="2A1A00"/>
              </a:solidFill>
            </a:rPr>
            <a:t>классо</a:t>
          </a:r>
          <a:r>
            <a:rPr lang="en-US" sz="2100" kern="1200" dirty="0">
              <a:solidFill>
                <a:srgbClr val="2A1A00"/>
              </a:solidFill>
            </a:rPr>
            <a:t>в</a:t>
          </a:r>
          <a:r>
            <a:rPr lang="ru-RU" sz="2100" kern="1200" dirty="0">
              <a:solidFill>
                <a:srgbClr val="2A1A00"/>
              </a:solidFill>
            </a:rPr>
            <a:t> </a:t>
          </a:r>
        </a:p>
      </dsp:txBody>
      <dsp:txXfrm>
        <a:off x="2419083" y="40888"/>
        <a:ext cx="2438653" cy="1182536"/>
      </dsp:txXfrm>
    </dsp:sp>
    <dsp:sp modelId="{4ABD8A6E-00F9-434A-BF69-4FD3D916CD84}">
      <dsp:nvSpPr>
        <dsp:cNvPr id="0" name=""/>
        <dsp:cNvSpPr/>
      </dsp:nvSpPr>
      <dsp:spPr>
        <a:xfrm rot="19297590">
          <a:off x="1370981" y="2408410"/>
          <a:ext cx="1133769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1133769" y="20195"/>
              </a:lnTo>
            </a:path>
          </a:pathLst>
        </a:custGeom>
        <a:noFill/>
        <a:ln w="12700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909522" y="2400261"/>
        <a:ext cx="56688" cy="56688"/>
      </dsp:txXfrm>
    </dsp:sp>
    <dsp:sp modelId="{CD2E70C1-AD2C-4132-A698-B583D69B39D7}">
      <dsp:nvSpPr>
        <dsp:cNvPr id="0" name=""/>
        <dsp:cNvSpPr/>
      </dsp:nvSpPr>
      <dsp:spPr>
        <a:xfrm>
          <a:off x="2382293" y="1448633"/>
          <a:ext cx="2512233" cy="12561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algn="ctr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>
              <a:solidFill>
                <a:srgbClr val="2A1A00"/>
              </a:solidFill>
            </a:rPr>
            <a:t>2. Обучено </a:t>
          </a:r>
          <a:r>
            <a:rPr lang="ru-RU" sz="2100" kern="1200" dirty="0" smtClean="0">
              <a:solidFill>
                <a:srgbClr val="2A1A00"/>
              </a:solidFill>
            </a:rPr>
            <a:t>65 </a:t>
          </a:r>
          <a:r>
            <a:rPr lang="ru-RU" sz="2100" kern="1200" dirty="0">
              <a:solidFill>
                <a:srgbClr val="2A1A00"/>
              </a:solidFill>
            </a:rPr>
            <a:t>детей</a:t>
          </a:r>
        </a:p>
      </dsp:txBody>
      <dsp:txXfrm>
        <a:off x="2419083" y="1485423"/>
        <a:ext cx="2438653" cy="1182536"/>
      </dsp:txXfrm>
    </dsp:sp>
    <dsp:sp modelId="{560EDD1C-20B5-4D1E-B6E0-A21BA0EC3213}">
      <dsp:nvSpPr>
        <dsp:cNvPr id="0" name=""/>
        <dsp:cNvSpPr/>
      </dsp:nvSpPr>
      <dsp:spPr>
        <a:xfrm rot="2388325">
          <a:off x="1359353" y="3130677"/>
          <a:ext cx="1157025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1157025" y="20195"/>
              </a:lnTo>
            </a:path>
          </a:pathLst>
        </a:custGeom>
        <a:noFill/>
        <a:ln w="12700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908940" y="3121947"/>
        <a:ext cx="57851" cy="57851"/>
      </dsp:txXfrm>
    </dsp:sp>
    <dsp:sp modelId="{184434B1-39DF-4958-B8A7-FFF95A34FE3D}">
      <dsp:nvSpPr>
        <dsp:cNvPr id="0" name=""/>
        <dsp:cNvSpPr/>
      </dsp:nvSpPr>
      <dsp:spPr>
        <a:xfrm>
          <a:off x="2382293" y="2893167"/>
          <a:ext cx="2512233" cy="12561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algn="ctr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>
              <a:solidFill>
                <a:srgbClr val="2A1A00"/>
              </a:solidFill>
            </a:rPr>
            <a:t>3. Привлечено</a:t>
          </a:r>
          <a:r>
            <a:rPr lang="ru" sz="1900" kern="1200" dirty="0">
              <a:solidFill>
                <a:srgbClr val="2A1A00"/>
              </a:solidFill>
            </a:rPr>
            <a:t> </a:t>
          </a:r>
          <a:r>
            <a:rPr lang="ru-RU" sz="1900" kern="1200" dirty="0" err="1">
              <a:solidFill>
                <a:srgbClr val="2A1A00"/>
              </a:solidFill>
            </a:rPr>
            <a:t>выпускн</a:t>
          </a:r>
          <a:r>
            <a:rPr lang="ru" sz="1900" kern="1200" dirty="0">
              <a:solidFill>
                <a:srgbClr val="2A1A00"/>
              </a:solidFill>
            </a:rPr>
            <a:t>иков школ </a:t>
          </a:r>
          <a:r>
            <a:rPr lang="ru-RU" sz="1900" kern="1200" dirty="0">
              <a:solidFill>
                <a:srgbClr val="2A1A00"/>
              </a:solidFill>
            </a:rPr>
            <a:t>г. Тюмени в качестве абитуриентов в учебные заведения</a:t>
          </a:r>
        </a:p>
      </dsp:txBody>
      <dsp:txXfrm>
        <a:off x="2419083" y="2929957"/>
        <a:ext cx="2438653" cy="1182536"/>
      </dsp:txXfrm>
    </dsp:sp>
    <dsp:sp modelId="{446DE434-F903-42A3-BED5-46A38809195E}">
      <dsp:nvSpPr>
        <dsp:cNvPr id="0" name=""/>
        <dsp:cNvSpPr/>
      </dsp:nvSpPr>
      <dsp:spPr>
        <a:xfrm rot="4071949">
          <a:off x="758317" y="3852944"/>
          <a:ext cx="2359097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2359097" y="20195"/>
              </a:lnTo>
            </a:path>
          </a:pathLst>
        </a:custGeom>
        <a:noFill/>
        <a:ln w="12700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1878888" y="3814162"/>
        <a:ext cx="117954" cy="117954"/>
      </dsp:txXfrm>
    </dsp:sp>
    <dsp:sp modelId="{8551A28E-160B-44E9-A33B-31E53D149470}">
      <dsp:nvSpPr>
        <dsp:cNvPr id="0" name=""/>
        <dsp:cNvSpPr/>
      </dsp:nvSpPr>
      <dsp:spPr>
        <a:xfrm>
          <a:off x="2382293" y="4337702"/>
          <a:ext cx="2512233" cy="12561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algn="ctr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>
              <a:solidFill>
                <a:srgbClr val="2A1A00"/>
              </a:solidFill>
            </a:rPr>
            <a:t>4. Выдано </a:t>
          </a:r>
          <a:r>
            <a:rPr lang="ru-RU" sz="1900" kern="1200" dirty="0" smtClean="0">
              <a:solidFill>
                <a:srgbClr val="2A1A00"/>
              </a:solidFill>
            </a:rPr>
            <a:t>65 </a:t>
          </a:r>
          <a:r>
            <a:rPr lang="ru-RU" sz="1900" kern="1200" dirty="0">
              <a:solidFill>
                <a:srgbClr val="2A1A00"/>
              </a:solidFill>
            </a:rPr>
            <a:t>сертификатов об окончании Школы «Сам себе повар»</a:t>
          </a:r>
        </a:p>
      </dsp:txBody>
      <dsp:txXfrm>
        <a:off x="2419083" y="4374492"/>
        <a:ext cx="2438653" cy="11825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362D9-709A-4E6C-AAEA-B06E5F5E9B8B}" type="datetimeFigureOut">
              <a:rPr lang="ru-RU" smtClean="0"/>
              <a:t>19.06.2018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BD44-94B3-4F92-BB21-B095B3A81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099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362D9-709A-4E6C-AAEA-B06E5F5E9B8B}" type="datetimeFigureOut">
              <a:rPr lang="ru-RU" smtClean="0"/>
              <a:t>19.06.2018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BD44-94B3-4F92-BB21-B095B3A81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863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362D9-709A-4E6C-AAEA-B06E5F5E9B8B}" type="datetimeFigureOut">
              <a:rPr lang="ru-RU" smtClean="0"/>
              <a:t>19.06.2018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BD44-94B3-4F92-BB21-B095B3A81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6678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AD362D9-709A-4E6C-AAEA-B06E5F5E9B8B}" type="datetimeFigureOut">
              <a:rPr lang="ru-RU" smtClean="0"/>
              <a:t>19.06.2018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659BD44-94B3-4F92-BB21-B095B3A81B17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312928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362D9-709A-4E6C-AAEA-B06E5F5E9B8B}" type="datetimeFigureOut">
              <a:rPr lang="ru-RU" smtClean="0"/>
              <a:t>19.06.2018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BD44-94B3-4F92-BB21-B095B3A81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921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AD362D9-709A-4E6C-AAEA-B06E5F5E9B8B}" type="datetimeFigureOut">
              <a:rPr lang="ru-RU" smtClean="0"/>
              <a:t>19.06.2018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659BD44-94B3-4F92-BB21-B095B3A81B17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799491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362D9-709A-4E6C-AAEA-B06E5F5E9B8B}" type="datetimeFigureOut">
              <a:rPr lang="ru-RU" smtClean="0"/>
              <a:t>19.06.2018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BD44-94B3-4F92-BB21-B095B3A81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02044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362D9-709A-4E6C-AAEA-B06E5F5E9B8B}" type="datetimeFigureOut">
              <a:rPr lang="ru-RU" smtClean="0"/>
              <a:t>19.06.2018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BD44-94B3-4F92-BB21-B095B3A81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60563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362D9-709A-4E6C-AAEA-B06E5F5E9B8B}" type="datetimeFigureOut">
              <a:rPr lang="ru-RU" smtClean="0"/>
              <a:t>19.06.2018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BD44-94B3-4F92-BB21-B095B3A81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7144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362D9-709A-4E6C-AAEA-B06E5F5E9B8B}" type="datetimeFigureOut">
              <a:rPr lang="ru-RU" smtClean="0"/>
              <a:t>19.06.2018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BD44-94B3-4F92-BB21-B095B3A81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2952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CAD362D9-709A-4E6C-AAEA-B06E5F5E9B8B}" type="datetimeFigureOut">
              <a:rPr lang="ru-RU" smtClean="0"/>
              <a:t>19.06.2018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3659BD44-94B3-4F92-BB21-B095B3A81B1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1817375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362D9-709A-4E6C-AAEA-B06E5F5E9B8B}" type="datetimeFigureOut">
              <a:rPr lang="ru-RU" smtClean="0"/>
              <a:t>19.06.2018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BD44-94B3-4F92-BB21-B095B3A81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96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CAD362D9-709A-4E6C-AAEA-B06E5F5E9B8B}" type="datetimeFigureOut">
              <a:rPr lang="ru-RU" smtClean="0"/>
              <a:t>19.06.2018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3659BD44-94B3-4F92-BB21-B095B3A81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3849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362D9-709A-4E6C-AAEA-B06E5F5E9B8B}" type="datetimeFigureOut">
              <a:rPr lang="ru-RU" smtClean="0"/>
              <a:t>19.06.2018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BD44-94B3-4F92-BB21-B095B3A81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6698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362D9-709A-4E6C-AAEA-B06E5F5E9B8B}" type="datetimeFigureOut">
              <a:rPr lang="ru-RU" smtClean="0"/>
              <a:t>19.06.2018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BD44-94B3-4F92-BB21-B095B3A81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875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362D9-709A-4E6C-AAEA-B06E5F5E9B8B}" type="datetimeFigureOut">
              <a:rPr lang="ru-RU" smtClean="0"/>
              <a:t>19.06.2018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BD44-94B3-4F92-BB21-B095B3A81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792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362D9-709A-4E6C-AAEA-B06E5F5E9B8B}" type="datetimeFigureOut">
              <a:rPr lang="ru-RU" smtClean="0"/>
              <a:t>19.06.2018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BD44-94B3-4F92-BB21-B095B3A81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199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362D9-709A-4E6C-AAEA-B06E5F5E9B8B}" type="datetimeFigureOut">
              <a:rPr lang="ru-RU" smtClean="0"/>
              <a:t>19.06.2018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BD44-94B3-4F92-BB21-B095B3A81B1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467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362D9-709A-4E6C-AAEA-B06E5F5E9B8B}" type="datetimeFigureOut">
              <a:rPr lang="ru-RU" smtClean="0"/>
              <a:t>19.06.2018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BD44-94B3-4F92-BB21-B095B3A81B17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769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362D9-709A-4E6C-AAEA-B06E5F5E9B8B}" type="datetimeFigureOut">
              <a:rPr lang="ru-RU" smtClean="0"/>
              <a:t>19.06.2018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BD44-94B3-4F92-BB21-B095B3A81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053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362D9-709A-4E6C-AAEA-B06E5F5E9B8B}" type="datetimeFigureOut">
              <a:rPr lang="ru-RU" smtClean="0"/>
              <a:t>19.06.2018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BD44-94B3-4F92-BB21-B095B3A81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746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362D9-709A-4E6C-AAEA-B06E5F5E9B8B}" type="datetimeFigureOut">
              <a:rPr lang="ru-RU" smtClean="0"/>
              <a:t>19.06.2018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BD44-94B3-4F92-BB21-B095B3A81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323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AD362D9-709A-4E6C-AAEA-B06E5F5E9B8B}" type="datetimeFigureOut">
              <a:rPr lang="ru-RU" smtClean="0"/>
              <a:t>19.06.2018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9BD44-94B3-4F92-BB21-B095B3A81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710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AD362D9-709A-4E6C-AAEA-B06E5F5E9B8B}" type="datetimeFigureOut">
              <a:rPr lang="ru-RU" smtClean="0"/>
              <a:t>19.06.2018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659BD44-94B3-4F92-BB21-B095B3A81B1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64836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11" Type="http://schemas.openxmlformats.org/officeDocument/2006/relationships/image" Target="../media/image2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image" Target="../media/image2.png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10.jpeg"/><Relationship Id="rId9" Type="http://schemas.microsoft.com/office/2007/relationships/diagramDrawing" Target="../diagrams/drawin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7391" y="2140867"/>
            <a:ext cx="9216700" cy="2202660"/>
          </a:xfrm>
        </p:spPr>
        <p:txBody>
          <a:bodyPr>
            <a:noAutofit/>
          </a:bodyPr>
          <a:lstStyle/>
          <a:p>
            <a:r>
              <a:rPr lang="ru-RU" sz="6000" dirty="0">
                <a:solidFill>
                  <a:srgbClr val="191B0E"/>
                </a:solidFill>
              </a:rPr>
              <a:t>Школа кулинарного мастерства </a:t>
            </a:r>
            <a:r>
              <a:rPr lang="en-US" sz="6000" dirty="0">
                <a:solidFill>
                  <a:srgbClr val="191B0E"/>
                </a:solidFill>
              </a:rPr>
              <a:t/>
            </a:r>
            <a:br>
              <a:rPr lang="en-US" sz="6000" dirty="0">
                <a:solidFill>
                  <a:srgbClr val="191B0E"/>
                </a:solidFill>
              </a:rPr>
            </a:br>
            <a:r>
              <a:rPr lang="ru-RU" sz="6000" dirty="0">
                <a:solidFill>
                  <a:srgbClr val="191B0E"/>
                </a:solidFill>
              </a:rPr>
              <a:t>«Сам себе повар»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8808" y="5771763"/>
            <a:ext cx="7070383" cy="1086237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rgbClr val="191B0E"/>
                </a:solidFill>
              </a:rPr>
              <a:t>Руководитель </a:t>
            </a:r>
            <a:r>
              <a:rPr lang="ru-RU" sz="1800" dirty="0" err="1" smtClean="0">
                <a:solidFill>
                  <a:srgbClr val="191B0E"/>
                </a:solidFill>
              </a:rPr>
              <a:t>проекта:Гафулова</a:t>
            </a:r>
            <a:r>
              <a:rPr lang="ru-RU" sz="1800" dirty="0" smtClean="0">
                <a:solidFill>
                  <a:srgbClr val="191B0E"/>
                </a:solidFill>
              </a:rPr>
              <a:t> Элена</a:t>
            </a:r>
          </a:p>
          <a:p>
            <a:r>
              <a:rPr lang="ru-RU" sz="1800" dirty="0" smtClean="0">
                <a:solidFill>
                  <a:srgbClr val="191B0E"/>
                </a:solidFill>
              </a:rPr>
              <a:t>Автор </a:t>
            </a:r>
            <a:r>
              <a:rPr lang="ru-RU" sz="1800" dirty="0">
                <a:solidFill>
                  <a:srgbClr val="191B0E"/>
                </a:solidFill>
              </a:rPr>
              <a:t>проекта</a:t>
            </a:r>
            <a:r>
              <a:rPr lang="en-US" sz="1800" dirty="0">
                <a:solidFill>
                  <a:srgbClr val="191B0E"/>
                </a:solidFill>
              </a:rPr>
              <a:t>:</a:t>
            </a:r>
            <a:r>
              <a:rPr lang="ru-RU" sz="1800" dirty="0">
                <a:solidFill>
                  <a:srgbClr val="191B0E"/>
                </a:solidFill>
              </a:rPr>
              <a:t> </a:t>
            </a:r>
            <a:r>
              <a:rPr lang="ru-RU" sz="1800" dirty="0" smtClean="0">
                <a:solidFill>
                  <a:srgbClr val="191B0E"/>
                </a:solidFill>
              </a:rPr>
              <a:t>Елизавета Репина</a:t>
            </a:r>
            <a:endParaRPr lang="ru-RU" sz="1800" dirty="0">
              <a:solidFill>
                <a:srgbClr val="191B0E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091" y="87087"/>
            <a:ext cx="1357278" cy="9403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74" y="56032"/>
            <a:ext cx="1338379" cy="130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544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3433" y="454335"/>
            <a:ext cx="8934995" cy="768369"/>
          </a:xfrm>
        </p:spPr>
        <p:txBody>
          <a:bodyPr>
            <a:noAutofit/>
          </a:bodyPr>
          <a:lstStyle/>
          <a:p>
            <a:pPr algn="ctr"/>
            <a:r>
              <a:rPr lang="ru-RU" sz="4600" dirty="0">
                <a:solidFill>
                  <a:srgbClr val="191B0E"/>
                </a:solidFill>
                <a:latin typeface="+mj-lt"/>
                <a:cs typeface="Times New Roman" panose="02020603050405020304" pitchFamily="18" charset="0"/>
              </a:rPr>
              <a:t>Серия мастер-кл</a:t>
            </a:r>
            <a:r>
              <a:rPr lang="ru-RU" sz="46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ассов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7665866"/>
              </p:ext>
            </p:extLst>
          </p:nvPr>
        </p:nvGraphicFramePr>
        <p:xfrm>
          <a:off x="541572" y="1754345"/>
          <a:ext cx="11042907" cy="1297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068388" y="3188084"/>
            <a:ext cx="6888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081" y="3476296"/>
            <a:ext cx="2502898" cy="25028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394" y="3515341"/>
            <a:ext cx="2463853" cy="24638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022" y="3511249"/>
            <a:ext cx="2491572" cy="24915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091" y="87087"/>
            <a:ext cx="1357278" cy="94039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75" y="28994"/>
            <a:ext cx="1338379" cy="130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41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12538710"/>
              </p:ext>
            </p:extLst>
          </p:nvPr>
        </p:nvGraphicFramePr>
        <p:xfrm>
          <a:off x="-557591" y="996653"/>
          <a:ext cx="6209212" cy="3527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978991314"/>
              </p:ext>
            </p:extLst>
          </p:nvPr>
        </p:nvGraphicFramePr>
        <p:xfrm>
          <a:off x="5107575" y="2089784"/>
          <a:ext cx="7206343" cy="44098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091" y="87087"/>
            <a:ext cx="1357278" cy="9403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38379" cy="130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749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2076" y="447371"/>
            <a:ext cx="10178322" cy="940394"/>
          </a:xfrm>
        </p:spPr>
        <p:txBody>
          <a:bodyPr>
            <a:normAutofit/>
          </a:bodyPr>
          <a:lstStyle/>
          <a:p>
            <a:pPr algn="ctr"/>
            <a:r>
              <a:rPr lang="ru-RU" sz="4600" dirty="0"/>
              <a:t>Проект направлен на: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3191359"/>
              </p:ext>
            </p:extLst>
          </p:nvPr>
        </p:nvGraphicFramePr>
        <p:xfrm>
          <a:off x="1658891" y="1748049"/>
          <a:ext cx="9045200" cy="45213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091" y="87087"/>
            <a:ext cx="1357278" cy="9403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33" y="87087"/>
            <a:ext cx="1338379" cy="130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40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300" y="183123"/>
            <a:ext cx="10172700" cy="1493517"/>
          </a:xfrm>
        </p:spPr>
        <p:txBody>
          <a:bodyPr>
            <a:normAutofit/>
          </a:bodyPr>
          <a:lstStyle/>
          <a:p>
            <a:pPr algn="ctr"/>
            <a:r>
              <a:rPr lang="ru-RU" sz="4600" dirty="0">
                <a:solidFill>
                  <a:srgbClr val="191B0E"/>
                </a:solidFill>
                <a:latin typeface="+mj-lt"/>
              </a:rPr>
              <a:t>результаты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1257300" y="1040673"/>
            <a:ext cx="4800600" cy="632529"/>
          </a:xfrm>
        </p:spPr>
        <p:txBody>
          <a:bodyPr/>
          <a:lstStyle/>
          <a:p>
            <a:pPr algn="ctr"/>
            <a:r>
              <a:rPr lang="ru-RU" dirty="0"/>
              <a:t> </a:t>
            </a:r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149885292"/>
              </p:ext>
            </p:extLst>
          </p:nvPr>
        </p:nvGraphicFramePr>
        <p:xfrm>
          <a:off x="5375017" y="972532"/>
          <a:ext cx="5828961" cy="5597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091" y="87087"/>
            <a:ext cx="1357278" cy="9403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16" y="87087"/>
            <a:ext cx="1338379" cy="130067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D0CBE8DA-6287-4287-B358-4AAC2AD8C8F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68496" y="2330317"/>
            <a:ext cx="4323521" cy="28823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35247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3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D154F505-8389-4218-97CC-B7146B5FE9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091" y="87087"/>
            <a:ext cx="1357278" cy="94039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78ED15CB-73AB-48B5-B994-C9253A5869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16" y="87087"/>
            <a:ext cx="1338379" cy="130067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616BBB49-062E-4D26-B653-B79AA8162B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29476" y="2330316"/>
            <a:ext cx="4323521" cy="28823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11" name="Объект 11">
            <a:extLst>
              <a:ext uri="{FF2B5EF4-FFF2-40B4-BE49-F238E27FC236}">
                <a16:creationId xmlns="" xmlns:a16="http://schemas.microsoft.com/office/drawing/2014/main" id="{AB367331-0DAC-4944-8561-0771A14568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7655973"/>
              </p:ext>
            </p:extLst>
          </p:nvPr>
        </p:nvGraphicFramePr>
        <p:xfrm>
          <a:off x="5700290" y="889411"/>
          <a:ext cx="5003801" cy="5597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3" name="Заголовок 1">
            <a:extLst>
              <a:ext uri="{FF2B5EF4-FFF2-40B4-BE49-F238E27FC236}">
                <a16:creationId xmlns="" xmlns:a16="http://schemas.microsoft.com/office/drawing/2014/main" id="{9D158475-DB62-45FB-BAFB-E1D165691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183123"/>
            <a:ext cx="10172700" cy="1493517"/>
          </a:xfrm>
        </p:spPr>
        <p:txBody>
          <a:bodyPr>
            <a:normAutofit/>
          </a:bodyPr>
          <a:lstStyle/>
          <a:p>
            <a:pPr algn="ctr"/>
            <a:r>
              <a:rPr lang="ru-RU" sz="4600" dirty="0">
                <a:solidFill>
                  <a:srgbClr val="191B0E"/>
                </a:solidFill>
                <a:latin typeface="+mj-lt"/>
              </a:rPr>
              <a:t>результаты</a:t>
            </a:r>
          </a:p>
        </p:txBody>
      </p:sp>
    </p:spTree>
    <p:extLst>
      <p:ext uri="{BB962C8B-B14F-4D97-AF65-F5344CB8AC3E}">
        <p14:creationId xmlns:p14="http://schemas.microsoft.com/office/powerpoint/2010/main" val="184008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086989" y="1445521"/>
            <a:ext cx="10318418" cy="4394988"/>
          </a:xfrm>
        </p:spPr>
        <p:txBody>
          <a:bodyPr>
            <a:normAutofit/>
          </a:bodyPr>
          <a:lstStyle/>
          <a:p>
            <a:r>
              <a:rPr lang="ru-RU" sz="6000" dirty="0"/>
              <a:t>Спасибо за внимание!</a:t>
            </a:r>
            <a:br>
              <a:rPr lang="ru-RU" sz="6000" dirty="0"/>
            </a:br>
            <a:endParaRPr lang="ru-RU" sz="6000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FFB5695-8BFE-4BC9-AF4F-4605BBA75769}"/>
              </a:ext>
            </a:extLst>
          </p:cNvPr>
          <p:cNvSpPr txBox="1"/>
          <p:nvPr/>
        </p:nvSpPr>
        <p:spPr>
          <a:xfrm>
            <a:off x="7732059" y="5116110"/>
            <a:ext cx="468984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Контакты руководителя проекта:</a:t>
            </a:r>
          </a:p>
          <a:p>
            <a:pPr algn="ctr"/>
            <a:r>
              <a:rPr lang="ru-RU" sz="25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Гафулова</a:t>
            </a:r>
            <a:r>
              <a:rPr lang="ru-RU" sz="2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Элена</a:t>
            </a:r>
          </a:p>
          <a:p>
            <a:pPr algn="ctr"/>
            <a:r>
              <a:rPr lang="ru-RU" sz="2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тел:89504951343</a:t>
            </a:r>
            <a:endParaRPr lang="en-US" sz="25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500" u="sng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091" y="87087"/>
            <a:ext cx="1357278" cy="9403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73" y="87087"/>
            <a:ext cx="1338379" cy="13006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768" y="87087"/>
            <a:ext cx="1357278" cy="940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78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TM02900771[[fn=Сектор]]</Template>
  <TotalTime>440</TotalTime>
  <Words>208</Words>
  <Application>Microsoft Office PowerPoint</Application>
  <PresentationFormat>Широкоэкранный</PresentationFormat>
  <Paragraphs>41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17" baseType="lpstr">
      <vt:lpstr>Arial</vt:lpstr>
      <vt:lpstr>Calibri</vt:lpstr>
      <vt:lpstr>Calibri Light</vt:lpstr>
      <vt:lpstr>Corbel</vt:lpstr>
      <vt:lpstr>Gill Sans MT</vt:lpstr>
      <vt:lpstr>Impact</vt:lpstr>
      <vt:lpstr>Times New Roman</vt:lpstr>
      <vt:lpstr>Wingdings 2</vt:lpstr>
      <vt:lpstr>HDOfficeLightV0</vt:lpstr>
      <vt:lpstr>Badge</vt:lpstr>
      <vt:lpstr>Школа кулинарного мастерства  «Сам себе повар»</vt:lpstr>
      <vt:lpstr>Серия мастер-классов</vt:lpstr>
      <vt:lpstr>Презентация PowerPoint</vt:lpstr>
      <vt:lpstr>Проект направлен на:</vt:lpstr>
      <vt:lpstr>результаты</vt:lpstr>
      <vt:lpstr>результаты</vt:lpstr>
      <vt:lpstr>Спасибо за внимание!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Школа кулинарного мастерства «Сам себе повар»</dc:title>
  <dc:creator>Пользователь Windows</dc:creator>
  <cp:lastModifiedBy>днс</cp:lastModifiedBy>
  <cp:revision>44</cp:revision>
  <dcterms:created xsi:type="dcterms:W3CDTF">2017-09-14T08:56:51Z</dcterms:created>
  <dcterms:modified xsi:type="dcterms:W3CDTF">2018-06-19T15:58:24Z</dcterms:modified>
</cp:coreProperties>
</file>