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02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214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530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964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253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266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010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241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10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792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205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771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2B91C-C109-435B-98F1-9477119D89B5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BD4B1-203B-4E63-B6E9-DE8AF2D8B3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995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79999" y="1197216"/>
            <a:ext cx="661851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i="1" dirty="0" smtClean="0">
                <a:solidFill>
                  <a:srgbClr val="6002A0"/>
                </a:solidFill>
                <a:latin typeface="Bookman Old Style" panose="02050604050505020204" pitchFamily="18" charset="0"/>
              </a:rPr>
              <a:t>Саянский стиль</a:t>
            </a:r>
            <a:endParaRPr lang="ru-RU" sz="8800" b="1" i="1" dirty="0">
              <a:solidFill>
                <a:srgbClr val="6002A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6815" y="4029908"/>
            <a:ext cx="59816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dirty="0" smtClean="0">
                <a:latin typeface="Myriad Pro" panose="020B0503030403020204" pitchFamily="34" charset="0"/>
              </a:rPr>
              <a:t>Ищенко Елизавета</a:t>
            </a:r>
          </a:p>
          <a:p>
            <a:pPr algn="r"/>
            <a:r>
              <a:rPr lang="ru-RU" sz="3200" dirty="0" smtClean="0">
                <a:latin typeface="Myriad Pro" panose="020B0503030403020204" pitchFamily="34" charset="0"/>
              </a:rPr>
              <a:t>Гребнева Софья</a:t>
            </a:r>
          </a:p>
          <a:p>
            <a:pPr algn="r"/>
            <a:r>
              <a:rPr lang="ru-RU" sz="3200" dirty="0" smtClean="0">
                <a:latin typeface="Myriad Pro" panose="020B0503030403020204" pitchFamily="34" charset="0"/>
              </a:rPr>
              <a:t>Лазарева Алина</a:t>
            </a:r>
          </a:p>
          <a:p>
            <a:pPr algn="r"/>
            <a:r>
              <a:rPr lang="ru-RU" sz="3200" dirty="0" err="1" smtClean="0">
                <a:latin typeface="Myriad Pro" panose="020B0503030403020204" pitchFamily="34" charset="0"/>
              </a:rPr>
              <a:t>Аниева</a:t>
            </a:r>
            <a:r>
              <a:rPr lang="ru-RU" sz="3200" dirty="0" smtClean="0">
                <a:latin typeface="Myriad Pro" panose="020B0503030403020204" pitchFamily="34" charset="0"/>
              </a:rPr>
              <a:t> Милана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64" t="13105" b="19324"/>
          <a:stretch/>
        </p:blipFill>
        <p:spPr>
          <a:xfrm>
            <a:off x="0" y="0"/>
            <a:ext cx="5373121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62" y="1273416"/>
            <a:ext cx="2490352" cy="432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9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27" t="13105" b="19324"/>
          <a:stretch/>
        </p:blipFill>
        <p:spPr>
          <a:xfrm>
            <a:off x="0" y="0"/>
            <a:ext cx="393553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4582" y="561505"/>
            <a:ext cx="6463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6002A0"/>
                </a:solidFill>
                <a:latin typeface="Myriad Pro" panose="020B0503030403020204" pitchFamily="34" charset="0"/>
              </a:rPr>
              <a:t>АКТУАЛЬНОСТЬ ПРОЕКТА</a:t>
            </a:r>
            <a:endParaRPr lang="ru-RU" sz="4000" b="1" dirty="0">
              <a:solidFill>
                <a:srgbClr val="6002A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90" y="5361670"/>
            <a:ext cx="2139035" cy="941775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599542" y="1825625"/>
            <a:ext cx="7754257" cy="41978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/>
              <a:t>Подростки смогут элегантно одеваться </a:t>
            </a:r>
            <a:r>
              <a:rPr lang="ru-RU" sz="3600" dirty="0"/>
              <a:t>и красиво </a:t>
            </a:r>
            <a:r>
              <a:rPr lang="ru-RU" sz="3600" dirty="0" smtClean="0"/>
              <a:t>двигаться</a:t>
            </a:r>
            <a:endParaRPr lang="ru-RU" sz="3600" dirty="0"/>
          </a:p>
        </p:txBody>
      </p:sp>
      <p:pic>
        <p:nvPicPr>
          <p:cNvPr id="1026" name="Picture 2" descr="C:\Users\user\Desktop\фигуры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3856" y="2844799"/>
            <a:ext cx="5627915" cy="37519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26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27" t="13105" b="19324"/>
          <a:stretch/>
        </p:blipFill>
        <p:spPr>
          <a:xfrm>
            <a:off x="0" y="0"/>
            <a:ext cx="3935532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54582" y="561505"/>
            <a:ext cx="64633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6002A0"/>
                </a:solidFill>
                <a:latin typeface="Myriad Pro" panose="020B0503030403020204" pitchFamily="34" charset="0"/>
              </a:rPr>
              <a:t>ЦЕЛЬ ПРОЕКТА</a:t>
            </a:r>
            <a:endParaRPr lang="ru-RU" sz="4400" b="1" dirty="0">
              <a:solidFill>
                <a:srgbClr val="6002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02743" y="1723734"/>
            <a:ext cx="818605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400" dirty="0">
                <a:latin typeface="Myriad Pro" panose="020B0503030403020204" pitchFamily="34" charset="0"/>
              </a:rPr>
              <a:t>Развитие чувства гармонии  в создании комплектов одежды и формирование индивидуального стиля, через создание и презентацию новой коллекции одежды на районных и краевых мероприятиях.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90" y="5361670"/>
            <a:ext cx="2139035" cy="94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37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27" t="13105" b="19324"/>
          <a:stretch/>
        </p:blipFill>
        <p:spPr>
          <a:xfrm>
            <a:off x="0" y="0"/>
            <a:ext cx="3935532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54582" y="561505"/>
            <a:ext cx="64633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6002A0"/>
                </a:solidFill>
                <a:latin typeface="Myriad Pro" panose="020B0503030403020204" pitchFamily="34" charset="0"/>
              </a:rPr>
              <a:t>ЗАДАЧИ ПРОЕКТА</a:t>
            </a:r>
            <a:endParaRPr lang="ru-RU" sz="4400" b="1" dirty="0">
              <a:solidFill>
                <a:srgbClr val="6002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35532" y="1428459"/>
            <a:ext cx="773395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800" dirty="0">
                <a:latin typeface="Myriad Pro" panose="020B0503030403020204" pitchFamily="34" charset="0"/>
              </a:rPr>
              <a:t>1.Разработка концепции коллекции и выполнения эскизов.</a:t>
            </a:r>
          </a:p>
          <a:p>
            <a:pPr algn="just"/>
            <a:r>
              <a:rPr lang="ru-RU" sz="3800" dirty="0">
                <a:latin typeface="Myriad Pro" panose="020B0503030403020204" pitchFamily="34" charset="0"/>
              </a:rPr>
              <a:t>2.Подбор материалов для коллекции.</a:t>
            </a:r>
          </a:p>
          <a:p>
            <a:pPr algn="just"/>
            <a:r>
              <a:rPr lang="ru-RU" sz="3800" dirty="0">
                <a:latin typeface="Myriad Pro" panose="020B0503030403020204" pitchFamily="34" charset="0"/>
              </a:rPr>
              <a:t>3.Изготовление коллекции одежды.</a:t>
            </a:r>
          </a:p>
          <a:p>
            <a:pPr algn="just"/>
            <a:r>
              <a:rPr lang="ru-RU" sz="3800" dirty="0">
                <a:latin typeface="Myriad Pro" panose="020B0503030403020204" pitchFamily="34" charset="0"/>
              </a:rPr>
              <a:t>4.Демонстрации коллекции на мероприятиях различного уровня и участия в конкурсах.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90" y="5361670"/>
            <a:ext cx="2139035" cy="94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34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27" t="13105" b="19324"/>
          <a:stretch/>
        </p:blipFill>
        <p:spPr>
          <a:xfrm>
            <a:off x="0" y="0"/>
            <a:ext cx="3935532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54581" y="561505"/>
            <a:ext cx="7180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>
                <a:solidFill>
                  <a:srgbClr val="6002A0"/>
                </a:solidFill>
                <a:latin typeface="Myriad Pro" panose="020B0503030403020204" pitchFamily="34" charset="0"/>
              </a:rPr>
              <a:t>ПЛАН РЕАЛИЗАЦИИ ПРОЕКТА</a:t>
            </a:r>
            <a:endParaRPr lang="ru-RU" sz="3600" b="1" dirty="0">
              <a:solidFill>
                <a:srgbClr val="6002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35532" y="1428459"/>
            <a:ext cx="5034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Myriad Pro" panose="020B0503030403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90" y="5361670"/>
            <a:ext cx="2139035" cy="9417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95136" y="5878723"/>
            <a:ext cx="2757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Выполнение эскизов и подбор материалов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766327" y="5879160"/>
            <a:ext cx="2569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Изготовление коллекции одежды 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9579428" y="5878723"/>
            <a:ext cx="2307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Демонстрация коллекции</a:t>
            </a:r>
            <a:endParaRPr lang="ru-RU" sz="2000" dirty="0"/>
          </a:p>
        </p:txBody>
      </p:sp>
      <p:pic>
        <p:nvPicPr>
          <p:cNvPr id="1026" name="Picture 2" descr="C:\Users\Admin\Desktop\Паспорт проекта\картинки\e8a5742e8472dcf470f14eeb5e99cfd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62"/>
          <a:stretch/>
        </p:blipFill>
        <p:spPr bwMode="auto">
          <a:xfrm>
            <a:off x="4093132" y="1873991"/>
            <a:ext cx="1959325" cy="299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3" descr="C:\Users\user\Desktop\Показ Соня\Саша про\SAM_175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8301"/>
          <a:stretch/>
        </p:blipFill>
        <p:spPr bwMode="auto">
          <a:xfrm>
            <a:off x="6574971" y="1873990"/>
            <a:ext cx="2162630" cy="299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0" b="5200"/>
          <a:stretch>
            <a:fillRect/>
          </a:stretch>
        </p:blipFill>
        <p:spPr bwMode="auto">
          <a:xfrm>
            <a:off x="9335355" y="1873990"/>
            <a:ext cx="1942246" cy="303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02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27" t="13105" b="19324"/>
          <a:stretch/>
        </p:blipFill>
        <p:spPr>
          <a:xfrm>
            <a:off x="0" y="0"/>
            <a:ext cx="3935532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54581" y="561505"/>
            <a:ext cx="7180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6002A0"/>
                </a:solidFill>
                <a:latin typeface="Myriad Pro" panose="020B0503030403020204" pitchFamily="34" charset="0"/>
              </a:rPr>
              <a:t>НЕОБХОДИМЫЕ РЕСУРСЫ</a:t>
            </a:r>
            <a:endParaRPr lang="ru-RU" sz="3600" b="1" dirty="0">
              <a:solidFill>
                <a:srgbClr val="6002A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90" y="5361670"/>
            <a:ext cx="2139035" cy="941775"/>
          </a:xfrm>
          <a:prstGeom prst="rect">
            <a:avLst/>
          </a:prstGeom>
        </p:spPr>
      </p:pic>
      <p:pic>
        <p:nvPicPr>
          <p:cNvPr id="2050" name="Picture 2" descr="C:\Users\Admin\Desktop\Паспорт проекта\картинки\Ткань-твердый-переплет-марли-сети-сетки-сетчатый-материал-марля-свадебное-платье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453" y="1669143"/>
            <a:ext cx="3631347" cy="421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Паспорт проекта\картинки\slide3-ne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1775453"/>
            <a:ext cx="4034971" cy="226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Паспорт проекта\картинки\Где-используется-ткань-фатин-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21600" y="4268587"/>
            <a:ext cx="4034971" cy="161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26743" y="6121009"/>
            <a:ext cx="3830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ИТОГО:   13 310 р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1818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27" t="13105" b="19324"/>
          <a:stretch/>
        </p:blipFill>
        <p:spPr>
          <a:xfrm>
            <a:off x="0" y="0"/>
            <a:ext cx="3935532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02206" y="628180"/>
            <a:ext cx="71801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6002A0"/>
                </a:solidFill>
                <a:latin typeface="Myriad Pro" panose="020B0503030403020204" pitchFamily="34" charset="0"/>
              </a:rPr>
              <a:t>РЕЗУЛЬТАТЫ ПРОЕКТА</a:t>
            </a:r>
            <a:endParaRPr lang="ru-RU" sz="4400" b="1" dirty="0">
              <a:solidFill>
                <a:srgbClr val="6002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86629" y="1348800"/>
            <a:ext cx="817154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Myriad Pro" panose="020B0503030403020204" pitchFamily="34" charset="0"/>
              </a:rPr>
              <a:t>Изготовлено 5 комплектов одежды;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Myriad Pro" panose="020B0503030403020204" pitchFamily="34" charset="0"/>
              </a:rPr>
              <a:t>Дефиле </a:t>
            </a:r>
            <a:r>
              <a:rPr lang="ru-RU" sz="2800" dirty="0">
                <a:latin typeface="Myriad Pro" panose="020B0503030403020204" pitchFamily="34" charset="0"/>
              </a:rPr>
              <a:t>театра моды </a:t>
            </a:r>
            <a:r>
              <a:rPr lang="ru-RU" sz="2800" dirty="0" smtClean="0">
                <a:latin typeface="Myriad Pro" panose="020B0503030403020204" pitchFamily="34" charset="0"/>
              </a:rPr>
              <a:t>посмотрели более </a:t>
            </a:r>
          </a:p>
          <a:p>
            <a:r>
              <a:rPr lang="ru-RU" sz="2800" dirty="0" smtClean="0">
                <a:latin typeface="Myriad Pro" panose="020B0503030403020204" pitchFamily="34" charset="0"/>
              </a:rPr>
              <a:t>    400 человек;</a:t>
            </a:r>
            <a:endParaRPr lang="ru-RU" sz="2800" dirty="0">
              <a:latin typeface="Myriad Pro" panose="020B05030304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Myriad Pro" panose="020B0503030403020204" pitchFamily="34" charset="0"/>
              </a:rPr>
              <a:t>Коллекция </a:t>
            </a:r>
            <a:r>
              <a:rPr lang="ru-RU" sz="2800" dirty="0">
                <a:latin typeface="Myriad Pro" panose="020B0503030403020204" pitchFamily="34" charset="0"/>
              </a:rPr>
              <a:t>приняла участие в творческом </a:t>
            </a:r>
            <a:r>
              <a:rPr lang="ru-RU" sz="2800" dirty="0" smtClean="0">
                <a:latin typeface="Myriad Pro" panose="020B0503030403020204" pitchFamily="34" charset="0"/>
              </a:rPr>
              <a:t>конкурсе;</a:t>
            </a:r>
            <a:endParaRPr lang="ru-RU" sz="2800" dirty="0">
              <a:latin typeface="Myriad Pro" panose="020B05030304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Myriad Pro" panose="020B0503030403020204" pitchFamily="34" charset="0"/>
              </a:rPr>
              <a:t>Учащиеся </a:t>
            </a:r>
            <a:r>
              <a:rPr lang="ru-RU" sz="2800" dirty="0">
                <a:latin typeface="Myriad Pro" panose="020B0503030403020204" pitchFamily="34" charset="0"/>
              </a:rPr>
              <a:t>театра моды «Альтер-эго» получили опыт работы в профессиях индустрия </a:t>
            </a:r>
            <a:r>
              <a:rPr lang="ru-RU" sz="2800" dirty="0" smtClean="0">
                <a:latin typeface="Myriad Pro" panose="020B0503030403020204" pitchFamily="34" charset="0"/>
              </a:rPr>
              <a:t>моды;</a:t>
            </a:r>
            <a:endParaRPr lang="ru-RU" sz="2800" dirty="0">
              <a:latin typeface="Myriad Pro" panose="020B05030304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Myriad Pro" panose="020B0503030403020204" pitchFamily="34" charset="0"/>
              </a:rPr>
              <a:t>Коллекция </a:t>
            </a:r>
            <a:r>
              <a:rPr lang="ru-RU" sz="2800" dirty="0">
                <a:latin typeface="Myriad Pro" panose="020B0503030403020204" pitchFamily="34" charset="0"/>
              </a:rPr>
              <a:t>приняла участие в различных </a:t>
            </a:r>
            <a:r>
              <a:rPr lang="ru-RU" sz="2800" dirty="0" smtClean="0">
                <a:latin typeface="Myriad Pro" panose="020B0503030403020204" pitchFamily="34" charset="0"/>
              </a:rPr>
              <a:t>мероприятиях;</a:t>
            </a:r>
            <a:endParaRPr lang="ru-RU" sz="2800" dirty="0">
              <a:latin typeface="Myriad Pro" panose="020B05030304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Myriad Pro" panose="020B0503030403020204" pitchFamily="34" charset="0"/>
              </a:rPr>
              <a:t>Театр </a:t>
            </a:r>
            <a:r>
              <a:rPr lang="ru-RU" sz="2800" dirty="0">
                <a:latin typeface="Myriad Pro" panose="020B0503030403020204" pitchFamily="34" charset="0"/>
              </a:rPr>
              <a:t>моды пополняются новые </a:t>
            </a:r>
            <a:r>
              <a:rPr lang="ru-RU" sz="2800" dirty="0" smtClean="0">
                <a:latin typeface="Myriad Pro" panose="020B0503030403020204" pitchFamily="34" charset="0"/>
              </a:rPr>
              <a:t>участники;</a:t>
            </a:r>
            <a:endParaRPr lang="ru-RU" sz="2800" dirty="0">
              <a:latin typeface="Myriad Pro" panose="020B05030304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Myriad Pro" panose="020B0503030403020204" pitchFamily="34" charset="0"/>
              </a:rPr>
              <a:t> </a:t>
            </a:r>
            <a:r>
              <a:rPr lang="ru-RU" sz="2800" dirty="0">
                <a:latin typeface="Myriad Pro" panose="020B0503030403020204" pitchFamily="34" charset="0"/>
              </a:rPr>
              <a:t>Изготовлено коллекция </a:t>
            </a:r>
            <a:r>
              <a:rPr lang="ru-RU" sz="2800" dirty="0" smtClean="0">
                <a:latin typeface="Myriad Pro" panose="020B0503030403020204" pitchFamily="34" charset="0"/>
              </a:rPr>
              <a:t>одежды.</a:t>
            </a:r>
            <a:endParaRPr lang="ru-RU" sz="2800" dirty="0">
              <a:latin typeface="Myriad Pro" panose="020B0503030403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90" y="5361670"/>
            <a:ext cx="2139035" cy="94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116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630058" y="1553029"/>
            <a:ext cx="326571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</a:rPr>
              <a:t>Лицо бренда китайской фирмы</a:t>
            </a:r>
          </a:p>
          <a:p>
            <a:pPr algn="ctr"/>
            <a:endParaRPr lang="ru-RU" sz="44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4400" b="1" dirty="0" err="1" smtClean="0">
                <a:solidFill>
                  <a:srgbClr val="7030A0"/>
                </a:solidFill>
              </a:rPr>
              <a:t>Лещенко</a:t>
            </a:r>
            <a:r>
              <a:rPr lang="ru-RU" sz="4400" b="1" dirty="0" smtClean="0">
                <a:solidFill>
                  <a:srgbClr val="7030A0"/>
                </a:solidFill>
              </a:rPr>
              <a:t> Алина</a:t>
            </a:r>
            <a:endParaRPr lang="ru-RU" sz="4400" b="1" dirty="0">
              <a:solidFill>
                <a:srgbClr val="7030A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64" t="13105" b="19324"/>
          <a:stretch/>
        </p:blipFill>
        <p:spPr>
          <a:xfrm>
            <a:off x="1" y="0"/>
            <a:ext cx="5094514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62" y="1273416"/>
            <a:ext cx="2490352" cy="4327283"/>
          </a:xfrm>
          <a:prstGeom prst="rect">
            <a:avLst/>
          </a:prstGeom>
        </p:spPr>
      </p:pic>
      <p:pic>
        <p:nvPicPr>
          <p:cNvPr id="1026" name="Picture 2" descr="C:\Users\user\Desktop\Алина Лещенко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1786" y="0"/>
            <a:ext cx="4570214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96713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157</Words>
  <Application>Microsoft Office PowerPoint</Application>
  <PresentationFormat>Широкоэкранный</PresentationFormat>
  <Paragraphs>32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Bookman Old Style</vt:lpstr>
      <vt:lpstr>Calibri</vt:lpstr>
      <vt:lpstr>Calibri Light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Руслан Гринюк</dc:creator>
  <cp:lastModifiedBy>hultart</cp:lastModifiedBy>
  <cp:revision>19</cp:revision>
  <dcterms:created xsi:type="dcterms:W3CDTF">2018-04-13T03:53:19Z</dcterms:created>
  <dcterms:modified xsi:type="dcterms:W3CDTF">2019-06-25T07:36:46Z</dcterms:modified>
</cp:coreProperties>
</file>