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5" r:id="rId2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76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ник\Desktop\2018-2019\проект ПЯТНИЦЫ\КОНКУРС в комитет\Безымянный.jpg"/>
          <p:cNvPicPr>
            <a:picLocks noChangeAspect="1" noChangeArrowheads="1"/>
          </p:cNvPicPr>
          <p:nvPr/>
        </p:nvPicPr>
        <p:blipFill>
          <a:blip r:embed="rId2"/>
          <a:srcRect l="2773" t="14779" r="5022"/>
          <a:stretch>
            <a:fillRect/>
          </a:stretch>
        </p:blipFill>
        <p:spPr bwMode="auto">
          <a:xfrm rot="204994">
            <a:off x="413988" y="2962326"/>
            <a:ext cx="6049552" cy="4484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8" y="1928794"/>
            <a:ext cx="6357982" cy="5000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Социально-значимый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56" y="214282"/>
            <a:ext cx="5616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МАОУ «СОШ №4»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42" y="8072462"/>
            <a:ext cx="5929354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Руководитель: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Лобановская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И.Е.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Г.Заводоуковск, 2019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чиник\Desktop\2018-2019\проект ПЯТНИЦЫ\КОНКУРС в комитет\СКРИНЫ проекта в Вк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661" y="632686"/>
            <a:ext cx="6351281" cy="7582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учиник\Desktop\2018-2019\проект ПЯТНИЦЫ\КОНКУРС в комитет\СКРИНЫ проекта в Вк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861" y="1285852"/>
            <a:ext cx="6467089" cy="678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учиник\Desktop\2018-2019\проект ПЯТНИЦЫ\КОНКУРС в комитет\СКРИНЫ проекта в Вк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671" y="714348"/>
            <a:ext cx="6358512" cy="721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учиник\Desktop\2018-2019\проект ПЯТНИЦЫ\КОНКУРС в комитет\СКРИНЫ проекта в Вк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448" y="1000100"/>
            <a:ext cx="6322824" cy="750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учиник\Desktop\2018-2019\проект ПЯТНИЦЫ\КОНКУРС в комитет\СКРИНЫ проекта в Вк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128" y="642910"/>
            <a:ext cx="6313915" cy="764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учиник\Desktop\2018-2019\проект ПЯТНИЦЫ\КОНКУРС в комитет\СКРИНЫ проекта в Вк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110" y="1071538"/>
            <a:ext cx="6409599" cy="64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учиник\Desktop\2018-2019\проект ПЯТНИЦЫ\КОНКУРС в комитет\СКРИНЫ проекта в Вк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073" y="1357290"/>
            <a:ext cx="6416719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учиник\Desktop\2018-2019\проект ПЯТНИЦЫ\КОНКУРС в комитет\СКРИНЫ проекта в Вк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367" y="642910"/>
            <a:ext cx="6389343" cy="7837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учиник\Desktop\2018-2019\проект ПЯТНИЦЫ\КОНКУРС в комитет\СКРИНЫ проекта в Вк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6222" y="1571604"/>
            <a:ext cx="638579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чиник\Desktop\2018-2019\проект ПЯТНИЦЫ\КОНКУРС в комитет\СКРИНЫ проекта в Вк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283" y="714348"/>
            <a:ext cx="6445020" cy="771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ник\Desktop\2018-2019\проект ПЯТНИЦЫ\КОНКУРС в комитет\СКРИНЫ проекта в Вк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536" r="26894"/>
          <a:stretch>
            <a:fillRect/>
          </a:stretch>
        </p:blipFill>
        <p:spPr bwMode="auto">
          <a:xfrm>
            <a:off x="285728" y="312891"/>
            <a:ext cx="6286544" cy="8069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учиник\Desktop\2018-2019\проект ПЯТНИЦЫ\КОНКУРС в комитет\СКРИНЫ проекта в Вк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950" y="928662"/>
            <a:ext cx="6353715" cy="6641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ник\Desktop\2018-2019\проект ПЯТНИЦЫ\КОНКУРС в комитет\СКРИНЫ проекта в Вк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778" r="3978"/>
          <a:stretch>
            <a:fillRect/>
          </a:stretch>
        </p:blipFill>
        <p:spPr bwMode="auto">
          <a:xfrm>
            <a:off x="313702" y="500034"/>
            <a:ext cx="6319630" cy="7858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ник\Desktop\2018-2019\проект ПЯТНИЦЫ\КОНКУРС в комитет\СКРИНЫ проекта в Вк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46" r="1121"/>
          <a:stretch>
            <a:fillRect/>
          </a:stretch>
        </p:blipFill>
        <p:spPr bwMode="auto">
          <a:xfrm>
            <a:off x="226897" y="285720"/>
            <a:ext cx="6412611" cy="7786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ник\Desktop\2018-2019\проект ПЯТНИЦЫ\КОНКУРС в комитет\СКРИНЫ проекта в Вк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820" y="725772"/>
            <a:ext cx="6463890" cy="7703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ник\Desktop\2018-2019\проект ПЯТНИЦЫ\КОНКУРС в комитет\СКРИНЫ проекта в Вк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35" y="438662"/>
            <a:ext cx="6446893" cy="749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ник\Desktop\2018-2019\проект ПЯТНИЦЫ\КОНКУРС в комитет\СКРИНЫ проекта в Вк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529" y="642910"/>
            <a:ext cx="6481028" cy="757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ник\Desktop\2018-2019\проект ПЯТНИЦЫ\КОНКУРС в комитет\СКРИНЫ проекта в Вк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865" y="928662"/>
            <a:ext cx="6326408" cy="764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ник\Desktop\2018-2019\проект ПЯТНИЦЫ\КОНКУРС в комитет\СКРИНЫ проекта в Вк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681" y="785786"/>
            <a:ext cx="6314723" cy="757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PresentationFormat>Экран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учиник</dc:creator>
  <cp:lastModifiedBy>учиник</cp:lastModifiedBy>
  <cp:revision>3</cp:revision>
  <dcterms:created xsi:type="dcterms:W3CDTF">2019-03-29T17:39:11Z</dcterms:created>
  <dcterms:modified xsi:type="dcterms:W3CDTF">2019-03-29T18:05:29Z</dcterms:modified>
</cp:coreProperties>
</file>