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316" r:id="rId6"/>
    <p:sldId id="314" r:id="rId7"/>
    <p:sldId id="282" r:id="rId8"/>
    <p:sldId id="273" r:id="rId9"/>
    <p:sldId id="317" r:id="rId10"/>
    <p:sldId id="280" r:id="rId11"/>
  </p:sldIdLst>
  <p:sldSz cx="9144000" cy="6858000" type="screen4x3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Iskoola Pota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Filimonova" initials="JF" lastIdx="0" clrIdx="0">
    <p:extLst>
      <p:ext uri="{19B8F6BF-5375-455C-9EA6-DF929625EA0E}">
        <p15:presenceInfo xmlns:p15="http://schemas.microsoft.com/office/powerpoint/2012/main" userId="S-1-5-21-940793622-3976496927-2107880111-1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480"/>
    <a:srgbClr val="F20253"/>
    <a:srgbClr val="7ECEFD"/>
    <a:srgbClr val="FF9715"/>
    <a:srgbClr val="2185C5"/>
    <a:srgbClr val="FFFFFF"/>
    <a:srgbClr val="97ABBC"/>
    <a:srgbClr val="C3C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72735B-771D-4EE3-A607-12D5DBF6B433}">
  <a:tblStyle styleId="{1172735B-771D-4EE3-A607-12D5DBF6B43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972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46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0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78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34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75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7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78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74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386403" y="1600200"/>
            <a:ext cx="2371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8CCFB-FC7D-401F-B91B-97092FCC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540906-940B-424A-96D3-9FF191DB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28B234-2377-48D9-AE55-D596D7E26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11133-2D51-4FD2-A74B-3DAF49EF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channel/UC0HS5QnkjWV9swXLF8sNgTg/feed" TargetMode="External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hyperlink" Target="http://unsplash.com/" TargetMode="External"/><Relationship Id="rId15" Type="http://schemas.microsoft.com/office/2007/relationships/hdphoto" Target="../media/hdphoto2.wdp"/><Relationship Id="rId10" Type="http://schemas.openxmlformats.org/officeDocument/2006/relationships/hyperlink" Target="https://www.instagram.com/podarilubovmiru/" TargetMode="External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277006" y="1562082"/>
            <a:ext cx="6589987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4800" i="1" dirty="0">
                <a:solidFill>
                  <a:srgbClr val="2185C5"/>
                </a:solidFill>
              </a:rPr>
              <a:t>Сказка в каждом из нас</a:t>
            </a:r>
            <a:endParaRPr lang="en" sz="4800" i="1" dirty="0">
              <a:solidFill>
                <a:srgbClr val="2185C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016B074-DE0A-4BCB-A1D4-F537D4D14F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75445" y="4332344"/>
            <a:ext cx="4317672" cy="1231588"/>
          </a:xfrm>
        </p:spPr>
        <p:txBody>
          <a:bodyPr/>
          <a:lstStyle/>
          <a:p>
            <a:pPr algn="l">
              <a:buNone/>
            </a:pPr>
            <a:r>
              <a:rPr lang="ru-RU" sz="2400" dirty="0"/>
              <a:t>Проект Благотворительного Фонда «Подари Любовь Миру»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46CA32-14F2-4749-815F-5436FF0FC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47024" y="647772"/>
            <a:ext cx="1396976" cy="911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852781" y="605923"/>
            <a:ext cx="6918325" cy="9120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i="1" dirty="0">
                <a:solidFill>
                  <a:srgbClr val="2185C5"/>
                </a:solidFill>
              </a:rPr>
              <a:t>Найдите нас в соцсетях</a:t>
            </a:r>
            <a:endParaRPr lang="en" i="1" dirty="0">
              <a:solidFill>
                <a:srgbClr val="2185C5"/>
              </a:solidFill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680468" y="1784911"/>
            <a:ext cx="6610751" cy="439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sz="1800" u="sng" dirty="0">
                <a:hlinkClick r:id="rId5"/>
              </a:rPr>
              <a:t>https://www.facebook.com/groups/554602688259864/</a:t>
            </a:r>
            <a:endParaRPr lang="ru-RU" sz="1800" u="sng" dirty="0">
              <a:hlinkClick r:id="rId5"/>
            </a:endParaRPr>
          </a:p>
          <a:p>
            <a:pPr lvl="0">
              <a:buNone/>
            </a:pPr>
            <a:r>
              <a:rPr lang="ru-RU" sz="1800" u="sng" dirty="0">
                <a:hlinkClick r:id="rId5"/>
              </a:rPr>
              <a:t>             </a:t>
            </a:r>
          </a:p>
          <a:p>
            <a:pPr lvl="0">
              <a:buNone/>
            </a:pPr>
            <a:endParaRPr lang="ru-RU" sz="1800" u="sng" dirty="0">
              <a:hlinkClick r:id="rId5"/>
            </a:endParaRPr>
          </a:p>
          <a:p>
            <a:pPr lvl="0">
              <a:buNone/>
            </a:pPr>
            <a:endParaRPr lang="ru-RU" sz="1800" u="sng" dirty="0">
              <a:hlinkClick r:id="rId5"/>
            </a:endParaRPr>
          </a:p>
          <a:p>
            <a:pPr lvl="0">
              <a:buNone/>
            </a:pPr>
            <a:endParaRPr lang="en" sz="1800" u="sng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8CFE5F-7AF4-481B-86DB-54DEB7D8F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81" y="1788131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D390C7-052B-43F6-99DE-602BF4647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81" y="2771219"/>
            <a:ext cx="457200" cy="415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FD1AA2-7B9A-4605-9D04-3CE06010B330}"/>
              </a:ext>
            </a:extLst>
          </p:cNvPr>
          <p:cNvSpPr txBox="1"/>
          <p:nvPr/>
        </p:nvSpPr>
        <p:spPr>
          <a:xfrm>
            <a:off x="1680468" y="2788321"/>
            <a:ext cx="60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Lato" panose="020B0604020202020204" charset="0"/>
                <a:hlinkClick r:id="rId10"/>
              </a:rPr>
              <a:t>https://www.instagram.com/podarilubovmiru/</a:t>
            </a:r>
            <a:r>
              <a:rPr lang="ru-RU" sz="1800" dirty="0">
                <a:latin typeface="Lato" panose="020B0604020202020204" charset="0"/>
              </a:rPr>
              <a:t> </a:t>
            </a:r>
            <a:endParaRPr lang="en-GB" sz="1800" dirty="0">
              <a:latin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8DBADA-73C6-41AB-ADA2-6504E01D3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81" y="3790225"/>
            <a:ext cx="457200" cy="323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DBA917-30C0-491E-AEBD-AD09A9A090ED}"/>
              </a:ext>
            </a:extLst>
          </p:cNvPr>
          <p:cNvSpPr txBox="1"/>
          <p:nvPr/>
        </p:nvSpPr>
        <p:spPr>
          <a:xfrm>
            <a:off x="1680468" y="3748080"/>
            <a:ext cx="644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Lato" panose="020B0604020202020204" charset="0"/>
                <a:hlinkClick r:id="rId13"/>
              </a:rPr>
              <a:t>https://www.youtube.com/channel/UC0HS5QnkjWV9swXLF8sNgTg/feed</a:t>
            </a:r>
            <a:r>
              <a:rPr lang="ru-RU" sz="1800" dirty="0">
                <a:latin typeface="Lato" panose="020B0604020202020204" charset="0"/>
              </a:rPr>
              <a:t> </a:t>
            </a:r>
            <a:endParaRPr lang="en-GB" sz="1800" dirty="0">
              <a:latin typeface="Lato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1E2B95-4516-4A4A-ADB8-A1EBF80108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46823" y="673093"/>
            <a:ext cx="1397177" cy="91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07322" y="459971"/>
            <a:ext cx="7139648" cy="112153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i="1" dirty="0">
                <a:solidFill>
                  <a:srgbClr val="2185C5"/>
                </a:solidFill>
              </a:rPr>
              <a:t>Люди с ограниченными</a:t>
            </a:r>
            <a:r>
              <a:rPr lang="en-GB" i="1" dirty="0">
                <a:solidFill>
                  <a:srgbClr val="2185C5"/>
                </a:solidFill>
              </a:rPr>
              <a:t> </a:t>
            </a:r>
            <a:r>
              <a:rPr lang="ru-RU" i="1" dirty="0">
                <a:solidFill>
                  <a:srgbClr val="2185C5"/>
                </a:solidFill>
              </a:rPr>
              <a:t>возможностями</a:t>
            </a:r>
            <a:endParaRPr lang="en" i="1" dirty="0">
              <a:solidFill>
                <a:srgbClr val="2185C5"/>
              </a:solidFill>
            </a:endParaRPr>
          </a:p>
        </p:txBody>
      </p:sp>
      <p:sp>
        <p:nvSpPr>
          <p:cNvPr id="12" name="Shape 204">
            <a:extLst>
              <a:ext uri="{FF2B5EF4-FFF2-40B4-BE49-F238E27FC236}">
                <a16:creationId xmlns="" xmlns:a16="http://schemas.microsoft.com/office/drawing/2014/main" id="{E3AB3022-A47E-4B35-88E3-06453E04810A}"/>
              </a:ext>
            </a:extLst>
          </p:cNvPr>
          <p:cNvSpPr/>
          <p:nvPr/>
        </p:nvSpPr>
        <p:spPr>
          <a:xfrm>
            <a:off x="1" y="2118710"/>
            <a:ext cx="737418" cy="817247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03">
            <a:extLst>
              <a:ext uri="{FF2B5EF4-FFF2-40B4-BE49-F238E27FC236}">
                <a16:creationId xmlns="" xmlns:a16="http://schemas.microsoft.com/office/drawing/2014/main" id="{0825DCA1-EB16-4AF8-9198-F24DFDA18E7F}"/>
              </a:ext>
            </a:extLst>
          </p:cNvPr>
          <p:cNvSpPr/>
          <p:nvPr/>
        </p:nvSpPr>
        <p:spPr>
          <a:xfrm>
            <a:off x="0" y="3349117"/>
            <a:ext cx="737419" cy="817247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B87CFC-9423-490E-AECD-509A8E5E32E1}"/>
              </a:ext>
            </a:extLst>
          </p:cNvPr>
          <p:cNvSpPr txBox="1"/>
          <p:nvPr/>
        </p:nvSpPr>
        <p:spPr>
          <a:xfrm>
            <a:off x="790407" y="2016458"/>
            <a:ext cx="4042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677480"/>
                </a:solidFill>
                <a:latin typeface="Lato" panose="020B0604020202020204" charset="0"/>
              </a:rPr>
              <a:t>В России около 12,5 млн официально зарегестрированных инвалидов от 18 лет и старше</a:t>
            </a:r>
            <a:endParaRPr lang="en-US" sz="20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C7ADE17-7D57-4950-AE21-DB161DDE0990}"/>
              </a:ext>
            </a:extLst>
          </p:cNvPr>
          <p:cNvSpPr txBox="1"/>
          <p:nvPr/>
        </p:nvSpPr>
        <p:spPr>
          <a:xfrm>
            <a:off x="807322" y="3556503"/>
            <a:ext cx="366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677480"/>
                </a:solidFill>
                <a:latin typeface="Lato" panose="020B0604020202020204" charset="0"/>
              </a:rPr>
              <a:t>600 тыс детей-инвалидов</a:t>
            </a:r>
            <a:endParaRPr lang="en-US" sz="20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8B2E54-6712-4AD9-BA4F-ECA44B7FD6C5}"/>
              </a:ext>
            </a:extLst>
          </p:cNvPr>
          <p:cNvSpPr txBox="1"/>
          <p:nvPr/>
        </p:nvSpPr>
        <p:spPr>
          <a:xfrm>
            <a:off x="807322" y="6213363"/>
            <a:ext cx="382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По данным ИНСАП 2014 -2016</a:t>
            </a:r>
            <a:endParaRPr lang="en-US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sp>
        <p:nvSpPr>
          <p:cNvPr id="19" name="Shape 205">
            <a:extLst>
              <a:ext uri="{FF2B5EF4-FFF2-40B4-BE49-F238E27FC236}">
                <a16:creationId xmlns="" xmlns:a16="http://schemas.microsoft.com/office/drawing/2014/main" id="{026242BB-8FB5-432B-9D0A-3B0715CA4CA3}"/>
              </a:ext>
            </a:extLst>
          </p:cNvPr>
          <p:cNvSpPr/>
          <p:nvPr/>
        </p:nvSpPr>
        <p:spPr>
          <a:xfrm>
            <a:off x="0" y="4579524"/>
            <a:ext cx="732573" cy="817248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294821-42B3-4D74-8CE7-6711196FC97A}"/>
              </a:ext>
            </a:extLst>
          </p:cNvPr>
          <p:cNvSpPr txBox="1"/>
          <p:nvPr/>
        </p:nvSpPr>
        <p:spPr>
          <a:xfrm>
            <a:off x="807322" y="4542749"/>
            <a:ext cx="397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375 из 1500 опрошенных ИНСАП часто испытывают чувство одиночества, что составляет 25%</a:t>
            </a:r>
            <a:endParaRPr lang="en-US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59557CD-B47F-4E2D-8805-60BC0F2D3C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67554" y="682964"/>
            <a:ext cx="1376446" cy="89854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40C95B-01B9-41B9-B046-C03EB67AF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720" y="2565933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5571" y="630180"/>
            <a:ext cx="7004408" cy="11360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-RU" sz="3600" dirty="0">
                <a:solidFill>
                  <a:srgbClr val="2185C5"/>
                </a:solidFill>
                <a:latin typeface="Raleway" panose="020B0604020202020204" charset="0"/>
              </a:rPr>
              <a:t>Благотворительный Фонд «Подари Любовь Миру»</a:t>
            </a:r>
            <a:endParaRPr lang="en" sz="3600" dirty="0">
              <a:solidFill>
                <a:srgbClr val="2185C5"/>
              </a:solidFill>
              <a:latin typeface="Raleway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4239C9-9B71-49B8-B8F6-ADDAB30AE5FD}"/>
              </a:ext>
            </a:extLst>
          </p:cNvPr>
          <p:cNvSpPr txBox="1"/>
          <p:nvPr/>
        </p:nvSpPr>
        <p:spPr>
          <a:xfrm>
            <a:off x="1535792" y="2843804"/>
            <a:ext cx="5603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«Наша главная задача — помогать людям, делать мир лучше, а людей — счастливее!»</a:t>
            </a:r>
          </a:p>
          <a:p>
            <a:pPr algn="ctr"/>
            <a:endParaRPr lang="en-US" sz="1800" dirty="0">
              <a:solidFill>
                <a:srgbClr val="677480"/>
              </a:solidFill>
              <a:latin typeface="Lato" panose="020B0604020202020204" charset="0"/>
            </a:endParaRPr>
          </a:p>
          <a:p>
            <a:pPr algn="ctr"/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Марина Волкова и Елена Волохова  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  <a:p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  <a:p>
            <a:endParaRPr lang="en-US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5023C89-FD39-412A-9BC5-79B307D5F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26" y="4427144"/>
            <a:ext cx="2868336" cy="1906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4EA7D96-509A-4B54-AED1-66E91E834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1" y="4336087"/>
            <a:ext cx="2868336" cy="1912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59AF49-4BBC-4092-9112-5E4B61FA68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67554" y="630180"/>
            <a:ext cx="1376446" cy="898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50123" y="565576"/>
            <a:ext cx="7052323" cy="110665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i="1" dirty="0">
                <a:solidFill>
                  <a:srgbClr val="2185C5"/>
                </a:solidFill>
              </a:rPr>
              <a:t>Проект «Сказка в каждом из нас»</a:t>
            </a:r>
            <a:endParaRPr lang="en" i="1" dirty="0">
              <a:solidFill>
                <a:srgbClr val="2185C5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02517" y="2394085"/>
            <a:ext cx="3590620" cy="1016851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buClr>
                <a:srgbClr val="F20253"/>
              </a:buClr>
              <a:buNone/>
            </a:pPr>
            <a:r>
              <a:rPr lang="ru-RU" dirty="0"/>
              <a:t>Помочь людям с инвалидностью погрузиться в творческий процесс фотосъёмок</a:t>
            </a:r>
          </a:p>
          <a:p>
            <a:pPr marL="228600" lvl="0">
              <a:buClr>
                <a:srgbClr val="F20253"/>
              </a:buClr>
              <a:buNone/>
            </a:pPr>
            <a:endParaRPr lang="ru-RU" dirty="0"/>
          </a:p>
          <a:p>
            <a:pPr marL="228600" lvl="0">
              <a:buNone/>
            </a:pPr>
            <a:endParaRPr lang="ru-RU" dirty="0"/>
          </a:p>
          <a:p>
            <a:pPr marL="228600" lvl="0">
              <a:buNone/>
            </a:pPr>
            <a:endParaRPr lang="ru-RU" dirty="0"/>
          </a:p>
          <a:p>
            <a:pPr marL="228600" lvl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D0665D-0622-44EA-9DF2-2645ED69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05066"/>
            <a:ext cx="3739729" cy="39026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10" name="Shape 378">
            <a:extLst>
              <a:ext uri="{FF2B5EF4-FFF2-40B4-BE49-F238E27FC236}">
                <a16:creationId xmlns="" xmlns:a16="http://schemas.microsoft.com/office/drawing/2014/main" id="{63499492-8C2B-41F6-BD02-DA194B0FEE5B}"/>
              </a:ext>
            </a:extLst>
          </p:cNvPr>
          <p:cNvSpPr/>
          <p:nvPr/>
        </p:nvSpPr>
        <p:spPr>
          <a:xfrm>
            <a:off x="691299" y="2586013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9715"/>
              </a:solidFill>
            </a:endParaRPr>
          </a:p>
        </p:txBody>
      </p:sp>
      <p:sp>
        <p:nvSpPr>
          <p:cNvPr id="11" name="Shape 378">
            <a:extLst>
              <a:ext uri="{FF2B5EF4-FFF2-40B4-BE49-F238E27FC236}">
                <a16:creationId xmlns="" xmlns:a16="http://schemas.microsoft.com/office/drawing/2014/main" id="{75B0AFBB-115A-4EEF-9E95-2323865218F2}"/>
              </a:ext>
            </a:extLst>
          </p:cNvPr>
          <p:cNvSpPr/>
          <p:nvPr/>
        </p:nvSpPr>
        <p:spPr>
          <a:xfrm>
            <a:off x="728735" y="3540426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9715"/>
              </a:solidFill>
            </a:endParaRPr>
          </a:p>
        </p:txBody>
      </p:sp>
      <p:sp>
        <p:nvSpPr>
          <p:cNvPr id="12" name="Shape 378">
            <a:extLst>
              <a:ext uri="{FF2B5EF4-FFF2-40B4-BE49-F238E27FC236}">
                <a16:creationId xmlns="" xmlns:a16="http://schemas.microsoft.com/office/drawing/2014/main" id="{FB43FE42-1857-438D-9794-39333741D0C9}"/>
              </a:ext>
            </a:extLst>
          </p:cNvPr>
          <p:cNvSpPr/>
          <p:nvPr/>
        </p:nvSpPr>
        <p:spPr>
          <a:xfrm>
            <a:off x="728735" y="5351114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9715"/>
              </a:solidFill>
            </a:endParaRPr>
          </a:p>
        </p:txBody>
      </p:sp>
      <p:sp>
        <p:nvSpPr>
          <p:cNvPr id="13" name="Shape 378">
            <a:extLst>
              <a:ext uri="{FF2B5EF4-FFF2-40B4-BE49-F238E27FC236}">
                <a16:creationId xmlns="" xmlns:a16="http://schemas.microsoft.com/office/drawing/2014/main" id="{46E266E3-1581-490B-9FE8-6ADF9068E0F5}"/>
              </a:ext>
            </a:extLst>
          </p:cNvPr>
          <p:cNvSpPr/>
          <p:nvPr/>
        </p:nvSpPr>
        <p:spPr>
          <a:xfrm>
            <a:off x="728735" y="4437336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97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486561-D954-497F-8AB3-7EE22F2D066A}"/>
              </a:ext>
            </a:extLst>
          </p:cNvPr>
          <p:cNvSpPr txBox="1"/>
          <p:nvPr/>
        </p:nvSpPr>
        <p:spPr>
          <a:xfrm>
            <a:off x="850123" y="1790846"/>
            <a:ext cx="22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677480"/>
              </a:buClr>
              <a:buSzPct val="100000"/>
            </a:pPr>
            <a:r>
              <a:rPr lang="ru-RU" sz="2400" b="1" i="1" dirty="0">
                <a:solidFill>
                  <a:srgbClr val="677480"/>
                </a:solidFill>
                <a:sym typeface="Lato"/>
              </a:rPr>
              <a:t>Цель: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105489-1CF2-41E0-AE6F-584F5682060E}"/>
              </a:ext>
            </a:extLst>
          </p:cNvPr>
          <p:cNvSpPr txBox="1"/>
          <p:nvPr/>
        </p:nvSpPr>
        <p:spPr>
          <a:xfrm>
            <a:off x="969290" y="5275607"/>
            <a:ext cx="326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Интегрироватья в общество, что способствует эффективной социализации и реабилитации</a:t>
            </a:r>
            <a:endParaRPr lang="en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F62D587-C41B-4C18-98FB-B7527F13FDA9}"/>
              </a:ext>
            </a:extLst>
          </p:cNvPr>
          <p:cNvSpPr txBox="1"/>
          <p:nvPr/>
        </p:nvSpPr>
        <p:spPr>
          <a:xfrm>
            <a:off x="902517" y="3424283"/>
            <a:ext cx="326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 Получить позитивные эмоции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AD642E-45B0-4B01-9EFE-2DA915301B68}"/>
              </a:ext>
            </a:extLst>
          </p:cNvPr>
          <p:cNvSpPr txBox="1"/>
          <p:nvPr/>
        </p:nvSpPr>
        <p:spPr>
          <a:xfrm>
            <a:off x="969290" y="4307415"/>
            <a:ext cx="326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Улучшить общее физическое сосотяние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B282A0D-39A7-4693-924E-71E262EF6B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67554" y="682964"/>
            <a:ext cx="1376446" cy="898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0" y="1166756"/>
            <a:ext cx="3206833" cy="87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i="1" dirty="0">
                <a:solidFill>
                  <a:srgbClr val="2185C5"/>
                </a:solidFill>
              </a:rPr>
              <a:t>Суть проекта</a:t>
            </a:r>
            <a:endParaRPr lang="en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814847" y="2078831"/>
            <a:ext cx="3775587" cy="42720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1800" dirty="0"/>
              <a:t>Сказкотерапия как метод психологической коррекции личности показала свою высокую эффективность. 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ru-RU" sz="1800" b="1" dirty="0"/>
              <a:t>Сказкотерапия позволяет</a:t>
            </a:r>
            <a:r>
              <a:rPr lang="en-US" sz="1800" b="1" dirty="0"/>
              <a:t>: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 </a:t>
            </a:r>
            <a:r>
              <a:rPr lang="ru-RU" sz="1800" dirty="0"/>
              <a:t>   Погрузить человека </a:t>
            </a:r>
          </a:p>
          <a:p>
            <a:pPr marL="236538" indent="-60325">
              <a:buNone/>
            </a:pPr>
            <a:r>
              <a:rPr lang="ru-RU" sz="1800" dirty="0"/>
              <a:t>в ситуации, где он может </a:t>
            </a:r>
          </a:p>
          <a:p>
            <a:pPr marL="236538" indent="-60325">
              <a:buNone/>
            </a:pPr>
            <a:r>
              <a:rPr lang="ru-RU" sz="1800" dirty="0"/>
              <a:t>на примере историй персонажей</a:t>
            </a:r>
          </a:p>
          <a:p>
            <a:pPr marL="236538" indent="-60325">
              <a:buNone/>
            </a:pPr>
            <a:r>
              <a:rPr lang="ru-RU" sz="1800" dirty="0"/>
              <a:t>осознать свои собственные</a:t>
            </a:r>
          </a:p>
          <a:p>
            <a:pPr marL="236538" indent="-60325">
              <a:buNone/>
            </a:pPr>
            <a:r>
              <a:rPr lang="ru-RU" sz="1800" dirty="0"/>
              <a:t>проблемы и варианты решений;</a:t>
            </a:r>
          </a:p>
          <a:p>
            <a:pPr>
              <a:buNone/>
            </a:pPr>
            <a:endParaRPr lang="ru-RU" sz="1800" dirty="0"/>
          </a:p>
          <a:p>
            <a:pPr marL="176213">
              <a:buNone/>
            </a:pPr>
            <a:r>
              <a:rPr lang="ru-RU" sz="1800" dirty="0"/>
              <a:t>Увидеть себя под другим углом. </a:t>
            </a:r>
            <a:endParaRPr lang="en" sz="1800" dirty="0"/>
          </a:p>
          <a:p>
            <a:pPr lvl="0" rtl="0">
              <a:spcBef>
                <a:spcPts val="0"/>
              </a:spcBef>
              <a:buNone/>
            </a:pPr>
            <a:endParaRPr lang="e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39C7144-A983-413D-8AEE-097DE2981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6710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39868F-EDC6-4148-981C-DD0D45513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46823" y="650327"/>
            <a:ext cx="1397177" cy="912075"/>
          </a:xfrm>
          <a:prstGeom prst="rect">
            <a:avLst/>
          </a:prstGeom>
          <a:noFill/>
        </p:spPr>
      </p:pic>
      <p:sp>
        <p:nvSpPr>
          <p:cNvPr id="14" name="Shape 378">
            <a:extLst>
              <a:ext uri="{FF2B5EF4-FFF2-40B4-BE49-F238E27FC236}">
                <a16:creationId xmlns="" xmlns:a16="http://schemas.microsoft.com/office/drawing/2014/main" id="{A01AF1F1-49F0-47D3-8218-7EB8831C7F6D}"/>
              </a:ext>
            </a:extLst>
          </p:cNvPr>
          <p:cNvSpPr/>
          <p:nvPr/>
        </p:nvSpPr>
        <p:spPr>
          <a:xfrm>
            <a:off x="4743396" y="4117559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9715"/>
              </a:solidFill>
            </a:endParaRPr>
          </a:p>
        </p:txBody>
      </p:sp>
      <p:sp>
        <p:nvSpPr>
          <p:cNvPr id="15" name="Shape 378">
            <a:extLst>
              <a:ext uri="{FF2B5EF4-FFF2-40B4-BE49-F238E27FC236}">
                <a16:creationId xmlns="" xmlns:a16="http://schemas.microsoft.com/office/drawing/2014/main" id="{C5F2A419-5D23-4194-8F89-2B5928C82A14}"/>
              </a:ext>
            </a:extLst>
          </p:cNvPr>
          <p:cNvSpPr/>
          <p:nvPr/>
        </p:nvSpPr>
        <p:spPr>
          <a:xfrm>
            <a:off x="4743396" y="5796311"/>
            <a:ext cx="240556" cy="194550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97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4702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="" xmlns:a16="http://schemas.microsoft.com/office/drawing/2014/main" id="{399FA343-4436-4AD3-95DC-01D6432BAF9A}"/>
              </a:ext>
            </a:extLst>
          </p:cNvPr>
          <p:cNvSpPr>
            <a:spLocks/>
          </p:cNvSpPr>
          <p:nvPr/>
        </p:nvSpPr>
        <p:spPr bwMode="auto">
          <a:xfrm>
            <a:off x="8670105" y="1083438"/>
            <a:ext cx="219941" cy="2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4" tIns="34294" rIns="34294" bIns="34294">
            <a:spAutoFit/>
          </a:bodyPr>
          <a:lstStyle/>
          <a:p>
            <a:pPr algn="ctr"/>
            <a:fld id="{AE5E69E9-4DD7-4142-BF53-7137D1F08D32}" type="slidenum">
              <a:rPr lang="en-US" altLang="en-US" sz="1051">
                <a:solidFill>
                  <a:srgbClr val="FFFFFF"/>
                </a:solidFill>
                <a:latin typeface="Source Sans Pro" charset="0"/>
                <a:sym typeface="Source Sans Pro" charset="0"/>
              </a:rPr>
              <a:pPr algn="ctr"/>
              <a:t>6</a:t>
            </a:fld>
            <a:endParaRPr lang="en-US" altLang="en-US" sz="1051">
              <a:solidFill>
                <a:srgbClr val="FFFFFF"/>
              </a:solidFill>
              <a:latin typeface="Source Sans Pro" charset="0"/>
              <a:sym typeface="Source Sans Pro" charset="0"/>
            </a:endParaRPr>
          </a:p>
        </p:txBody>
      </p:sp>
      <p:sp>
        <p:nvSpPr>
          <p:cNvPr id="33801" name="AutoShape 9">
            <a:extLst>
              <a:ext uri="{FF2B5EF4-FFF2-40B4-BE49-F238E27FC236}">
                <a16:creationId xmlns="" xmlns:a16="http://schemas.microsoft.com/office/drawing/2014/main" id="{EFD7A551-4A11-406F-89C6-ADFC6DF6C390}"/>
              </a:ext>
            </a:extLst>
          </p:cNvPr>
          <p:cNvSpPr>
            <a:spLocks/>
          </p:cNvSpPr>
          <p:nvPr/>
        </p:nvSpPr>
        <p:spPr bwMode="auto">
          <a:xfrm>
            <a:off x="3031720" y="2053112"/>
            <a:ext cx="1809502" cy="15438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39" y="0"/>
                </a:moveTo>
                <a:cubicBezTo>
                  <a:pt x="8243" y="0"/>
                  <a:pt x="0" y="9704"/>
                  <a:pt x="0" y="21600"/>
                </a:cubicBezTo>
                <a:cubicBezTo>
                  <a:pt x="3050" y="17853"/>
                  <a:pt x="3050" y="17853"/>
                  <a:pt x="3050" y="17853"/>
                </a:cubicBezTo>
                <a:cubicBezTo>
                  <a:pt x="6138" y="21600"/>
                  <a:pt x="6138" y="21600"/>
                  <a:pt x="6138" y="21600"/>
                </a:cubicBezTo>
                <a:cubicBezTo>
                  <a:pt x="6138" y="13687"/>
                  <a:pt x="11639" y="7234"/>
                  <a:pt x="18439" y="7234"/>
                </a:cubicBezTo>
                <a:cubicBezTo>
                  <a:pt x="21600" y="3617"/>
                  <a:pt x="21600" y="3617"/>
                  <a:pt x="21600" y="3617"/>
                </a:cubicBezTo>
                <a:cubicBezTo>
                  <a:pt x="18439" y="0"/>
                  <a:pt x="18439" y="0"/>
                  <a:pt x="18439" y="0"/>
                </a:cubicBezTo>
              </a:path>
            </a:pathLst>
          </a:custGeom>
          <a:solidFill>
            <a:srgbClr val="2185C5"/>
          </a:solidFill>
          <a:ln>
            <a:noFill/>
          </a:ln>
          <a:effectLst/>
        </p:spPr>
        <p:txBody>
          <a:bodyPr lIns="17154" tIns="17154" rIns="17154" bIns="17154" anchor="ctr"/>
          <a:lstStyle/>
          <a:p>
            <a:endParaRPr lang="en-US" altLang="en-US" sz="525"/>
          </a:p>
        </p:txBody>
      </p:sp>
      <p:sp>
        <p:nvSpPr>
          <p:cNvPr id="33802" name="AutoShape 10">
            <a:extLst>
              <a:ext uri="{FF2B5EF4-FFF2-40B4-BE49-F238E27FC236}">
                <a16:creationId xmlns="" xmlns:a16="http://schemas.microsoft.com/office/drawing/2014/main" id="{A5758328-5C7F-4923-8C9E-5F42F5B4A2C6}"/>
              </a:ext>
            </a:extLst>
          </p:cNvPr>
          <p:cNvSpPr>
            <a:spLocks/>
          </p:cNvSpPr>
          <p:nvPr/>
        </p:nvSpPr>
        <p:spPr bwMode="auto">
          <a:xfrm>
            <a:off x="3031720" y="3330126"/>
            <a:ext cx="1543854" cy="1811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3194"/>
                </a:moveTo>
                <a:cubicBezTo>
                  <a:pt x="0" y="13335"/>
                  <a:pt x="9656" y="21600"/>
                  <a:pt x="21600" y="21600"/>
                </a:cubicBezTo>
                <a:cubicBezTo>
                  <a:pt x="17843" y="18562"/>
                  <a:pt x="17843" y="18562"/>
                  <a:pt x="17843" y="18562"/>
                </a:cubicBezTo>
                <a:cubicBezTo>
                  <a:pt x="21600" y="15478"/>
                  <a:pt x="21600" y="15478"/>
                  <a:pt x="21600" y="15478"/>
                </a:cubicBezTo>
                <a:cubicBezTo>
                  <a:pt x="13634" y="15478"/>
                  <a:pt x="7190" y="9981"/>
                  <a:pt x="7190" y="3194"/>
                </a:cubicBezTo>
                <a:cubicBezTo>
                  <a:pt x="3574" y="0"/>
                  <a:pt x="3574" y="0"/>
                  <a:pt x="3574" y="0"/>
                </a:cubicBezTo>
                <a:cubicBezTo>
                  <a:pt x="0" y="3194"/>
                  <a:pt x="0" y="3194"/>
                  <a:pt x="0" y="3194"/>
                </a:cubicBezTo>
              </a:path>
            </a:pathLst>
          </a:custGeom>
          <a:solidFill>
            <a:srgbClr val="F20253"/>
          </a:solidFill>
          <a:ln>
            <a:noFill/>
          </a:ln>
          <a:effectLst/>
        </p:spPr>
        <p:txBody>
          <a:bodyPr lIns="17154" tIns="17154" rIns="17154" bIns="17154" anchor="ctr"/>
          <a:lstStyle/>
          <a:p>
            <a:endParaRPr lang="en-US" altLang="en-US" sz="525"/>
          </a:p>
        </p:txBody>
      </p:sp>
      <p:sp>
        <p:nvSpPr>
          <p:cNvPr id="33803" name="AutoShape 11">
            <a:extLst>
              <a:ext uri="{FF2B5EF4-FFF2-40B4-BE49-F238E27FC236}">
                <a16:creationId xmlns="" xmlns:a16="http://schemas.microsoft.com/office/drawing/2014/main" id="{1A1FBB19-58D6-4A5C-AA5B-E863F9B1B670}"/>
              </a:ext>
            </a:extLst>
          </p:cNvPr>
          <p:cNvSpPr>
            <a:spLocks/>
          </p:cNvSpPr>
          <p:nvPr/>
        </p:nvSpPr>
        <p:spPr bwMode="auto">
          <a:xfrm>
            <a:off x="4306948" y="3597561"/>
            <a:ext cx="1809502" cy="15438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207" y="21600"/>
                </a:moveTo>
                <a:cubicBezTo>
                  <a:pt x="13361" y="21600"/>
                  <a:pt x="21600" y="11901"/>
                  <a:pt x="21600" y="0"/>
                </a:cubicBezTo>
                <a:cubicBezTo>
                  <a:pt x="18550" y="3749"/>
                  <a:pt x="18550" y="3749"/>
                  <a:pt x="18550" y="3749"/>
                </a:cubicBezTo>
                <a:cubicBezTo>
                  <a:pt x="15462" y="0"/>
                  <a:pt x="15462" y="0"/>
                  <a:pt x="15462" y="0"/>
                </a:cubicBezTo>
                <a:cubicBezTo>
                  <a:pt x="15462" y="7964"/>
                  <a:pt x="9965" y="14416"/>
                  <a:pt x="3207" y="14416"/>
                </a:cubicBezTo>
                <a:cubicBezTo>
                  <a:pt x="0" y="18035"/>
                  <a:pt x="0" y="18035"/>
                  <a:pt x="0" y="18035"/>
                </a:cubicBezTo>
                <a:cubicBezTo>
                  <a:pt x="3207" y="21600"/>
                  <a:pt x="3207" y="21600"/>
                  <a:pt x="3207" y="21600"/>
                </a:cubicBezTo>
              </a:path>
            </a:pathLst>
          </a:custGeom>
          <a:solidFill>
            <a:srgbClr val="7ECEFD"/>
          </a:solidFill>
          <a:ln>
            <a:noFill/>
          </a:ln>
          <a:effectLst/>
        </p:spPr>
        <p:txBody>
          <a:bodyPr lIns="17154" tIns="17154" rIns="17154" bIns="17154" anchor="ctr"/>
          <a:lstStyle/>
          <a:p>
            <a:endParaRPr lang="en-US" altLang="en-US" sz="525"/>
          </a:p>
        </p:txBody>
      </p:sp>
      <p:sp>
        <p:nvSpPr>
          <p:cNvPr id="33804" name="AutoShape 12">
            <a:extLst>
              <a:ext uri="{FF2B5EF4-FFF2-40B4-BE49-F238E27FC236}">
                <a16:creationId xmlns="" xmlns:a16="http://schemas.microsoft.com/office/drawing/2014/main" id="{AACD87DA-0575-4CCE-A60A-79E211E924F4}"/>
              </a:ext>
            </a:extLst>
          </p:cNvPr>
          <p:cNvSpPr>
            <a:spLocks/>
          </p:cNvSpPr>
          <p:nvPr/>
        </p:nvSpPr>
        <p:spPr bwMode="auto">
          <a:xfrm>
            <a:off x="4575574" y="2053111"/>
            <a:ext cx="1540876" cy="1813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8407"/>
                </a:moveTo>
                <a:cubicBezTo>
                  <a:pt x="21600" y="8270"/>
                  <a:pt x="11925" y="0"/>
                  <a:pt x="0" y="0"/>
                </a:cubicBezTo>
                <a:cubicBezTo>
                  <a:pt x="3713" y="3082"/>
                  <a:pt x="3713" y="3082"/>
                  <a:pt x="3713" y="3082"/>
                </a:cubicBezTo>
                <a:cubicBezTo>
                  <a:pt x="0" y="6164"/>
                  <a:pt x="0" y="6164"/>
                  <a:pt x="0" y="6164"/>
                </a:cubicBezTo>
                <a:cubicBezTo>
                  <a:pt x="7937" y="6164"/>
                  <a:pt x="14392" y="11664"/>
                  <a:pt x="14392" y="18407"/>
                </a:cubicBezTo>
                <a:cubicBezTo>
                  <a:pt x="18018" y="21600"/>
                  <a:pt x="18018" y="21600"/>
                  <a:pt x="18018" y="21600"/>
                </a:cubicBezTo>
                <a:cubicBezTo>
                  <a:pt x="21600" y="18407"/>
                  <a:pt x="21600" y="18407"/>
                  <a:pt x="21600" y="18407"/>
                </a:cubicBezTo>
              </a:path>
            </a:pathLst>
          </a:custGeom>
          <a:solidFill>
            <a:srgbClr val="FF9715"/>
          </a:solidFill>
          <a:ln>
            <a:noFill/>
          </a:ln>
          <a:effectLst/>
        </p:spPr>
        <p:txBody>
          <a:bodyPr lIns="17154" tIns="17154" rIns="17154" bIns="17154" anchor="ctr"/>
          <a:lstStyle/>
          <a:p>
            <a:endParaRPr lang="en-US" altLang="en-US" sz="525"/>
          </a:p>
        </p:txBody>
      </p:sp>
      <p:grpSp>
        <p:nvGrpSpPr>
          <p:cNvPr id="33805" name="Group 13">
            <a:extLst>
              <a:ext uri="{FF2B5EF4-FFF2-40B4-BE49-F238E27FC236}">
                <a16:creationId xmlns="" xmlns:a16="http://schemas.microsoft.com/office/drawing/2014/main" id="{C8B3AE08-DB5D-442F-96C4-3D5AC8BB6BC6}"/>
              </a:ext>
            </a:extLst>
          </p:cNvPr>
          <p:cNvGrpSpPr>
            <a:grpSpLocks/>
          </p:cNvGrpSpPr>
          <p:nvPr/>
        </p:nvGrpSpPr>
        <p:grpSpPr bwMode="auto">
          <a:xfrm>
            <a:off x="5765628" y="3626970"/>
            <a:ext cx="2520439" cy="981960"/>
            <a:chOff x="-1" y="-224037"/>
            <a:chExt cx="5224387" cy="1949362"/>
          </a:xfrm>
          <a:solidFill>
            <a:srgbClr val="7ECEFD"/>
          </a:solidFill>
        </p:grpSpPr>
        <p:sp>
          <p:nvSpPr>
            <p:cNvPr id="33806" name="AutoShape 14">
              <a:extLst>
                <a:ext uri="{FF2B5EF4-FFF2-40B4-BE49-F238E27FC236}">
                  <a16:creationId xmlns="" xmlns:a16="http://schemas.microsoft.com/office/drawing/2014/main" id="{F8A03286-A666-43EE-9138-8B19BF2036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27299" y="-224037"/>
              <a:ext cx="1297087" cy="1234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60"/>
                  </a:moveTo>
                  <a:cubicBezTo>
                    <a:pt x="21600" y="16698"/>
                    <a:pt x="16813" y="21600"/>
                    <a:pt x="10850" y="21600"/>
                  </a:cubicBezTo>
                  <a:cubicBezTo>
                    <a:pt x="4807" y="21600"/>
                    <a:pt x="0" y="16698"/>
                    <a:pt x="0" y="10760"/>
                  </a:cubicBezTo>
                  <a:cubicBezTo>
                    <a:pt x="0" y="4802"/>
                    <a:pt x="4807" y="0"/>
                    <a:pt x="10850" y="0"/>
                  </a:cubicBezTo>
                  <a:cubicBezTo>
                    <a:pt x="16813" y="0"/>
                    <a:pt x="21600" y="4802"/>
                    <a:pt x="21600" y="107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  <p:sp>
          <p:nvSpPr>
            <p:cNvPr id="33807" name="AutoShape 15">
              <a:extLst>
                <a:ext uri="{FF2B5EF4-FFF2-40B4-BE49-F238E27FC236}">
                  <a16:creationId xmlns="" xmlns:a16="http://schemas.microsoft.com/office/drawing/2014/main" id="{4E9D876A-EDE5-4467-BE38-9F8404E04C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746789"/>
              <a:ext cx="4157183" cy="9785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6324" y="21600"/>
                  </a:lnTo>
                  <a:lnTo>
                    <a:pt x="0" y="1526"/>
                  </a:lnTo>
                  <a:lnTo>
                    <a:pt x="170" y="0"/>
                  </a:lnTo>
                  <a:lnTo>
                    <a:pt x="6430" y="19874"/>
                  </a:lnTo>
                  <a:lnTo>
                    <a:pt x="21600" y="19874"/>
                  </a:lnTo>
                  <a:lnTo>
                    <a:pt x="21600" y="216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</p:grpSp>
      <p:grpSp>
        <p:nvGrpSpPr>
          <p:cNvPr id="33808" name="Group 16">
            <a:extLst>
              <a:ext uri="{FF2B5EF4-FFF2-40B4-BE49-F238E27FC236}">
                <a16:creationId xmlns="" xmlns:a16="http://schemas.microsoft.com/office/drawing/2014/main" id="{C7C6D65C-7F5F-4957-B8C1-F09D91050643}"/>
              </a:ext>
            </a:extLst>
          </p:cNvPr>
          <p:cNvGrpSpPr>
            <a:grpSpLocks/>
          </p:cNvGrpSpPr>
          <p:nvPr/>
        </p:nvGrpSpPr>
        <p:grpSpPr bwMode="auto">
          <a:xfrm>
            <a:off x="842730" y="3608215"/>
            <a:ext cx="2627862" cy="1000714"/>
            <a:chOff x="-5891" y="-199468"/>
            <a:chExt cx="5262450" cy="1924791"/>
          </a:xfrm>
          <a:solidFill>
            <a:srgbClr val="F20253"/>
          </a:solidFill>
        </p:grpSpPr>
        <p:sp>
          <p:nvSpPr>
            <p:cNvPr id="33809" name="AutoShape 17">
              <a:extLst>
                <a:ext uri="{FF2B5EF4-FFF2-40B4-BE49-F238E27FC236}">
                  <a16:creationId xmlns="" xmlns:a16="http://schemas.microsoft.com/office/drawing/2014/main" id="{050AB89C-7AE2-47B5-B22D-257AB67A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91" y="-199468"/>
              <a:ext cx="1245176" cy="11959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60"/>
                  </a:moveTo>
                  <a:cubicBezTo>
                    <a:pt x="21600" y="16698"/>
                    <a:pt x="16813" y="21600"/>
                    <a:pt x="10850" y="21600"/>
                  </a:cubicBezTo>
                  <a:cubicBezTo>
                    <a:pt x="4807" y="21600"/>
                    <a:pt x="0" y="16698"/>
                    <a:pt x="0" y="10760"/>
                  </a:cubicBezTo>
                  <a:cubicBezTo>
                    <a:pt x="0" y="4802"/>
                    <a:pt x="4807" y="0"/>
                    <a:pt x="10850" y="0"/>
                  </a:cubicBezTo>
                  <a:cubicBezTo>
                    <a:pt x="16813" y="0"/>
                    <a:pt x="21600" y="4802"/>
                    <a:pt x="21600" y="107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  <p:sp>
          <p:nvSpPr>
            <p:cNvPr id="33810" name="AutoShape 18">
              <a:extLst>
                <a:ext uri="{FF2B5EF4-FFF2-40B4-BE49-F238E27FC236}">
                  <a16:creationId xmlns="" xmlns:a16="http://schemas.microsoft.com/office/drawing/2014/main" id="{B6791CF6-66DE-4D5B-B9A2-AC953A603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78" y="740110"/>
              <a:ext cx="4303681" cy="985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6324" y="21600"/>
                  </a:lnTo>
                  <a:lnTo>
                    <a:pt x="0" y="1526"/>
                  </a:lnTo>
                  <a:lnTo>
                    <a:pt x="170" y="0"/>
                  </a:lnTo>
                  <a:lnTo>
                    <a:pt x="6430" y="19874"/>
                  </a:lnTo>
                  <a:lnTo>
                    <a:pt x="21600" y="19874"/>
                  </a:lnTo>
                  <a:lnTo>
                    <a:pt x="21600" y="216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</p:grpSp>
      <p:grpSp>
        <p:nvGrpSpPr>
          <p:cNvPr id="33811" name="Group 19">
            <a:extLst>
              <a:ext uri="{FF2B5EF4-FFF2-40B4-BE49-F238E27FC236}">
                <a16:creationId xmlns="" xmlns:a16="http://schemas.microsoft.com/office/drawing/2014/main" id="{354F56A8-D6F7-42AA-B1EE-5326E50EA2D5}"/>
              </a:ext>
            </a:extLst>
          </p:cNvPr>
          <p:cNvGrpSpPr>
            <a:grpSpLocks/>
          </p:cNvGrpSpPr>
          <p:nvPr/>
        </p:nvGrpSpPr>
        <p:grpSpPr bwMode="auto">
          <a:xfrm>
            <a:off x="5765628" y="1656564"/>
            <a:ext cx="2480839" cy="980894"/>
            <a:chOff x="-3" y="-123490"/>
            <a:chExt cx="5116583" cy="1848815"/>
          </a:xfrm>
          <a:solidFill>
            <a:srgbClr val="FF9715"/>
          </a:solidFill>
        </p:grpSpPr>
        <p:sp>
          <p:nvSpPr>
            <p:cNvPr id="33812" name="AutoShape 20">
              <a:extLst>
                <a:ext uri="{FF2B5EF4-FFF2-40B4-BE49-F238E27FC236}">
                  <a16:creationId xmlns="" xmlns:a16="http://schemas.microsoft.com/office/drawing/2014/main" id="{37C71DF8-DCCC-4A88-82D4-33D91AB939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34171" y="-123490"/>
              <a:ext cx="1282409" cy="11719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60"/>
                  </a:moveTo>
                  <a:cubicBezTo>
                    <a:pt x="21600" y="16698"/>
                    <a:pt x="16813" y="21600"/>
                    <a:pt x="10850" y="21600"/>
                  </a:cubicBezTo>
                  <a:cubicBezTo>
                    <a:pt x="4807" y="21600"/>
                    <a:pt x="0" y="16698"/>
                    <a:pt x="0" y="10760"/>
                  </a:cubicBezTo>
                  <a:cubicBezTo>
                    <a:pt x="0" y="4802"/>
                    <a:pt x="4807" y="0"/>
                    <a:pt x="10850" y="0"/>
                  </a:cubicBezTo>
                  <a:cubicBezTo>
                    <a:pt x="16813" y="0"/>
                    <a:pt x="21600" y="4802"/>
                    <a:pt x="21600" y="107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  <p:sp>
          <p:nvSpPr>
            <p:cNvPr id="33813" name="AutoShape 21">
              <a:extLst>
                <a:ext uri="{FF2B5EF4-FFF2-40B4-BE49-F238E27FC236}">
                  <a16:creationId xmlns="" xmlns:a16="http://schemas.microsoft.com/office/drawing/2014/main" id="{59032336-57A6-4953-BE51-E8B9FFF8D4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" y="703236"/>
              <a:ext cx="4136390" cy="10220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6324" y="21600"/>
                  </a:lnTo>
                  <a:lnTo>
                    <a:pt x="0" y="1526"/>
                  </a:lnTo>
                  <a:lnTo>
                    <a:pt x="170" y="0"/>
                  </a:lnTo>
                  <a:lnTo>
                    <a:pt x="6430" y="19874"/>
                  </a:lnTo>
                  <a:lnTo>
                    <a:pt x="21600" y="19874"/>
                  </a:lnTo>
                  <a:lnTo>
                    <a:pt x="21600" y="216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</p:grpSp>
      <p:grpSp>
        <p:nvGrpSpPr>
          <p:cNvPr id="33814" name="Group 22">
            <a:extLst>
              <a:ext uri="{FF2B5EF4-FFF2-40B4-BE49-F238E27FC236}">
                <a16:creationId xmlns="" xmlns:a16="http://schemas.microsoft.com/office/drawing/2014/main" id="{75095A01-AF50-4A21-9DCD-C3399A82E644}"/>
              </a:ext>
            </a:extLst>
          </p:cNvPr>
          <p:cNvGrpSpPr>
            <a:grpSpLocks/>
          </p:cNvGrpSpPr>
          <p:nvPr/>
        </p:nvGrpSpPr>
        <p:grpSpPr bwMode="auto">
          <a:xfrm>
            <a:off x="837212" y="1697903"/>
            <a:ext cx="2564388" cy="999172"/>
            <a:chOff x="-17396" y="-195333"/>
            <a:chExt cx="5273953" cy="1920656"/>
          </a:xfrm>
          <a:solidFill>
            <a:srgbClr val="2185C5"/>
          </a:solidFill>
        </p:grpSpPr>
        <p:sp>
          <p:nvSpPr>
            <p:cNvPr id="33815" name="AutoShape 23">
              <a:extLst>
                <a:ext uri="{FF2B5EF4-FFF2-40B4-BE49-F238E27FC236}">
                  <a16:creationId xmlns="" xmlns:a16="http://schemas.microsoft.com/office/drawing/2014/main" id="{4C018EC5-FE12-44C8-AB31-FA9C0F2D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396" y="-195333"/>
              <a:ext cx="1278785" cy="11952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60"/>
                  </a:moveTo>
                  <a:cubicBezTo>
                    <a:pt x="21600" y="16698"/>
                    <a:pt x="16813" y="21600"/>
                    <a:pt x="10850" y="21600"/>
                  </a:cubicBezTo>
                  <a:cubicBezTo>
                    <a:pt x="4807" y="21600"/>
                    <a:pt x="0" y="16698"/>
                    <a:pt x="0" y="10760"/>
                  </a:cubicBezTo>
                  <a:cubicBezTo>
                    <a:pt x="0" y="4802"/>
                    <a:pt x="4807" y="0"/>
                    <a:pt x="10850" y="0"/>
                  </a:cubicBezTo>
                  <a:cubicBezTo>
                    <a:pt x="16813" y="0"/>
                    <a:pt x="21600" y="4802"/>
                    <a:pt x="21600" y="107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  <p:sp>
          <p:nvSpPr>
            <p:cNvPr id="33816" name="AutoShape 24">
              <a:extLst>
                <a:ext uri="{FF2B5EF4-FFF2-40B4-BE49-F238E27FC236}">
                  <a16:creationId xmlns="" xmlns:a16="http://schemas.microsoft.com/office/drawing/2014/main" id="{6E280FD5-2864-4923-AE0A-18EE3EDD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99" y="777991"/>
              <a:ext cx="4277958" cy="9473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6324" y="21600"/>
                  </a:lnTo>
                  <a:lnTo>
                    <a:pt x="0" y="1526"/>
                  </a:lnTo>
                  <a:lnTo>
                    <a:pt x="170" y="0"/>
                  </a:lnTo>
                  <a:lnTo>
                    <a:pt x="6430" y="19874"/>
                  </a:lnTo>
                  <a:lnTo>
                    <a:pt x="21600" y="19874"/>
                  </a:lnTo>
                  <a:lnTo>
                    <a:pt x="21600" y="216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7154" tIns="17154" rIns="17154" bIns="17154" anchor="ctr"/>
            <a:lstStyle/>
            <a:p>
              <a:endParaRPr lang="en-US" altLang="en-US" sz="525" dirty="0"/>
            </a:p>
          </p:txBody>
        </p:sp>
      </p:grpSp>
      <p:sp>
        <p:nvSpPr>
          <p:cNvPr id="33817" name="Rectangle 25">
            <a:extLst>
              <a:ext uri="{FF2B5EF4-FFF2-40B4-BE49-F238E27FC236}">
                <a16:creationId xmlns="" xmlns:a16="http://schemas.microsoft.com/office/drawing/2014/main" id="{D1B5AB21-F518-4566-8637-02E62866ACDE}"/>
              </a:ext>
            </a:extLst>
          </p:cNvPr>
          <p:cNvSpPr>
            <a:spLocks/>
          </p:cNvSpPr>
          <p:nvPr/>
        </p:nvSpPr>
        <p:spPr bwMode="auto">
          <a:xfrm>
            <a:off x="5307789" y="4343877"/>
            <a:ext cx="245603" cy="4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ctr"/>
            <a:r>
              <a:rPr lang="ru-RU" altLang="en-US" sz="2476" b="1" dirty="0">
                <a:solidFill>
                  <a:srgbClr val="FFFFFF"/>
                </a:solidFill>
                <a:latin typeface="Source Sans Pro" charset="0"/>
                <a:sym typeface="Source Sans Pro" charset="0"/>
              </a:rPr>
              <a:t>3</a:t>
            </a:r>
            <a:endParaRPr lang="en-US" altLang="en-US" sz="2476" b="1" dirty="0">
              <a:solidFill>
                <a:srgbClr val="FFFFFF"/>
              </a:solidFill>
              <a:latin typeface="Source Sans Pro" charset="0"/>
              <a:sym typeface="Source Sans Pro" charset="0"/>
            </a:endParaRPr>
          </a:p>
        </p:txBody>
      </p:sp>
      <p:sp>
        <p:nvSpPr>
          <p:cNvPr id="33818" name="Rectangle 26">
            <a:extLst>
              <a:ext uri="{FF2B5EF4-FFF2-40B4-BE49-F238E27FC236}">
                <a16:creationId xmlns="" xmlns:a16="http://schemas.microsoft.com/office/drawing/2014/main" id="{DC1FED09-7417-414A-B57D-67962B3675C2}"/>
              </a:ext>
            </a:extLst>
          </p:cNvPr>
          <p:cNvSpPr>
            <a:spLocks/>
          </p:cNvSpPr>
          <p:nvPr/>
        </p:nvSpPr>
        <p:spPr bwMode="auto">
          <a:xfrm>
            <a:off x="3568869" y="4343877"/>
            <a:ext cx="245603" cy="4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ctr"/>
            <a:r>
              <a:rPr lang="ru-RU" altLang="en-US" sz="2476" b="1" dirty="0">
                <a:solidFill>
                  <a:srgbClr val="FFFFFF"/>
                </a:solidFill>
                <a:latin typeface="Source Sans Pro" charset="0"/>
                <a:sym typeface="Source Sans Pro" charset="0"/>
              </a:rPr>
              <a:t>4</a:t>
            </a:r>
            <a:endParaRPr lang="en-US" altLang="en-US" sz="2476" b="1" dirty="0">
              <a:solidFill>
                <a:srgbClr val="FFFFFF"/>
              </a:solidFill>
              <a:latin typeface="Source Sans Pro" charset="0"/>
              <a:sym typeface="Source Sans Pro" charset="0"/>
            </a:endParaRPr>
          </a:p>
        </p:txBody>
      </p:sp>
      <p:sp>
        <p:nvSpPr>
          <p:cNvPr id="33819" name="Rectangle 27">
            <a:extLst>
              <a:ext uri="{FF2B5EF4-FFF2-40B4-BE49-F238E27FC236}">
                <a16:creationId xmlns="" xmlns:a16="http://schemas.microsoft.com/office/drawing/2014/main" id="{E99BDFBC-94AE-4C56-9D59-6103B7FC9853}"/>
              </a:ext>
            </a:extLst>
          </p:cNvPr>
          <p:cNvSpPr>
            <a:spLocks/>
          </p:cNvSpPr>
          <p:nvPr/>
        </p:nvSpPr>
        <p:spPr bwMode="auto">
          <a:xfrm>
            <a:off x="5307789" y="2380109"/>
            <a:ext cx="245602" cy="4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ctr"/>
            <a:r>
              <a:rPr lang="en-US" altLang="en-US" sz="2476" b="1">
                <a:solidFill>
                  <a:srgbClr val="FFFFFF"/>
                </a:solidFill>
                <a:latin typeface="Source Sans Pro" charset="0"/>
                <a:sym typeface="Source Sans Pro" charset="0"/>
              </a:rPr>
              <a:t>2</a:t>
            </a:r>
          </a:p>
        </p:txBody>
      </p:sp>
      <p:sp>
        <p:nvSpPr>
          <p:cNvPr id="33820" name="Rectangle 28">
            <a:extLst>
              <a:ext uri="{FF2B5EF4-FFF2-40B4-BE49-F238E27FC236}">
                <a16:creationId xmlns="" xmlns:a16="http://schemas.microsoft.com/office/drawing/2014/main" id="{CA187080-B4E0-4374-8F77-EECD306ECB0C}"/>
              </a:ext>
            </a:extLst>
          </p:cNvPr>
          <p:cNvSpPr>
            <a:spLocks/>
          </p:cNvSpPr>
          <p:nvPr/>
        </p:nvSpPr>
        <p:spPr bwMode="auto">
          <a:xfrm>
            <a:off x="3568869" y="2380109"/>
            <a:ext cx="245602" cy="4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ctr"/>
            <a:r>
              <a:rPr lang="en-US" altLang="en-US" sz="2476" b="1">
                <a:solidFill>
                  <a:srgbClr val="FFFFFF"/>
                </a:solidFill>
                <a:latin typeface="Source Sans Pro" charset="0"/>
                <a:sym typeface="Source Sans Pro" charset="0"/>
              </a:rPr>
              <a:t>1</a:t>
            </a:r>
          </a:p>
        </p:txBody>
      </p:sp>
      <p:sp>
        <p:nvSpPr>
          <p:cNvPr id="33821" name="Rectangle 29">
            <a:extLst>
              <a:ext uri="{FF2B5EF4-FFF2-40B4-BE49-F238E27FC236}">
                <a16:creationId xmlns="" xmlns:a16="http://schemas.microsoft.com/office/drawing/2014/main" id="{4A85CE3D-4376-4B44-98FA-AD24B211A775}"/>
              </a:ext>
            </a:extLst>
          </p:cNvPr>
          <p:cNvSpPr>
            <a:spLocks/>
          </p:cNvSpPr>
          <p:nvPr/>
        </p:nvSpPr>
        <p:spPr bwMode="auto">
          <a:xfrm>
            <a:off x="6980879" y="4580053"/>
            <a:ext cx="1305188" cy="3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r"/>
            <a:r>
              <a:rPr lang="ru-RU" altLang="en-US" sz="1600" b="1" dirty="0">
                <a:solidFill>
                  <a:srgbClr val="677480"/>
                </a:solidFill>
                <a:latin typeface="Lato" panose="020B0604020202020204" charset="0"/>
                <a:sym typeface="Source Sans Pro" charset="0"/>
              </a:rPr>
              <a:t>После</a:t>
            </a:r>
            <a:r>
              <a:rPr lang="ru-RU" altLang="en-US" b="1" dirty="0">
                <a:latin typeface="Lato" panose="020B0604020202020204" charset="0"/>
                <a:sym typeface="Source Sans Pro" charset="0"/>
              </a:rPr>
              <a:t> </a:t>
            </a:r>
            <a:r>
              <a:rPr lang="ru-RU" altLang="en-US" sz="1600" b="1" dirty="0">
                <a:solidFill>
                  <a:srgbClr val="677480"/>
                </a:solidFill>
                <a:latin typeface="Lato" panose="020B0604020202020204" charset="0"/>
                <a:sym typeface="Source Sans Pro" charset="0"/>
              </a:rPr>
              <a:t>съемки</a:t>
            </a:r>
            <a:endParaRPr lang="en-US" altLang="en-US" sz="1600" b="1" dirty="0">
              <a:solidFill>
                <a:srgbClr val="677480"/>
              </a:solidFill>
              <a:latin typeface="Lato" panose="020B0604020202020204" charset="0"/>
              <a:sym typeface="Source Sans Pro" charset="0"/>
            </a:endParaRPr>
          </a:p>
        </p:txBody>
      </p:sp>
      <p:sp>
        <p:nvSpPr>
          <p:cNvPr id="33822" name="Rectangle 30">
            <a:extLst>
              <a:ext uri="{FF2B5EF4-FFF2-40B4-BE49-F238E27FC236}">
                <a16:creationId xmlns="" xmlns:a16="http://schemas.microsoft.com/office/drawing/2014/main" id="{F6BD1948-CB4C-4900-A914-8A789C912B4D}"/>
              </a:ext>
            </a:extLst>
          </p:cNvPr>
          <p:cNvSpPr>
            <a:spLocks/>
          </p:cNvSpPr>
          <p:nvPr/>
        </p:nvSpPr>
        <p:spPr bwMode="auto">
          <a:xfrm>
            <a:off x="6502413" y="4960889"/>
            <a:ext cx="2070995" cy="54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162" tIns="41162" rIns="41162" bIns="41162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en-US" dirty="0">
                <a:solidFill>
                  <a:srgbClr val="677480"/>
                </a:solidFill>
                <a:latin typeface="Lato" panose="020B0604020202020204" charset="0"/>
              </a:rPr>
              <a:t>На основе съёмки создаются фотосказки</a:t>
            </a:r>
            <a:r>
              <a:rPr lang="en-US" altLang="en-US" dirty="0">
                <a:solidFill>
                  <a:srgbClr val="677480"/>
                </a:solidFill>
                <a:latin typeface="Lato" panose="020B0604020202020204" charset="0"/>
              </a:rPr>
              <a:t>.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="" xmlns:a16="http://schemas.microsoft.com/office/drawing/2014/main" id="{DA649E2E-EF79-46B6-B577-CE01C75D4978}"/>
              </a:ext>
            </a:extLst>
          </p:cNvPr>
          <p:cNvSpPr>
            <a:spLocks/>
          </p:cNvSpPr>
          <p:nvPr/>
        </p:nvSpPr>
        <p:spPr bwMode="auto">
          <a:xfrm>
            <a:off x="907791" y="4535303"/>
            <a:ext cx="837111" cy="3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r>
              <a:rPr lang="ru-RU" altLang="en-US" sz="1600" b="1" dirty="0">
                <a:solidFill>
                  <a:srgbClr val="677480"/>
                </a:solidFill>
                <a:latin typeface="Lato" panose="020B0604020202020204" charset="0"/>
                <a:sym typeface="Source Sans Pro" charset="0"/>
              </a:rPr>
              <a:t>Реклама</a:t>
            </a:r>
            <a:endParaRPr lang="en-US" altLang="en-US" sz="1600" b="1" dirty="0">
              <a:solidFill>
                <a:srgbClr val="677480"/>
              </a:solidFill>
              <a:latin typeface="Lato" panose="020B0604020202020204" charset="0"/>
              <a:sym typeface="Source Sans Pro" charset="0"/>
            </a:endParaRPr>
          </a:p>
        </p:txBody>
      </p:sp>
      <p:sp>
        <p:nvSpPr>
          <p:cNvPr id="33824" name="Rectangle 32">
            <a:extLst>
              <a:ext uri="{FF2B5EF4-FFF2-40B4-BE49-F238E27FC236}">
                <a16:creationId xmlns="" xmlns:a16="http://schemas.microsoft.com/office/drawing/2014/main" id="{F17D3F39-39CE-40C3-81B8-DF0901D2C669}"/>
              </a:ext>
            </a:extLst>
          </p:cNvPr>
          <p:cNvSpPr>
            <a:spLocks/>
          </p:cNvSpPr>
          <p:nvPr/>
        </p:nvSpPr>
        <p:spPr bwMode="auto">
          <a:xfrm>
            <a:off x="841441" y="4960889"/>
            <a:ext cx="3079544" cy="11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162" tIns="41162" rIns="41162" bIns="41162">
            <a:spAutoFit/>
          </a:bodyPr>
          <a:lstStyle/>
          <a:p>
            <a:pPr lvl="0"/>
            <a:r>
              <a:rPr lang="ru-RU" dirty="0">
                <a:solidFill>
                  <a:srgbClr val="677480"/>
                </a:solidFill>
                <a:latin typeface="Lato" panose="020B0604020202020204" charset="0"/>
                <a:cs typeface="Iskoola Pota" panose="020B0604020202020204" pitchFamily="34" charset="0"/>
              </a:rPr>
              <a:t>Лучшие фотографии использем </a:t>
            </a:r>
          </a:p>
          <a:p>
            <a:pPr lvl="0"/>
            <a:r>
              <a:rPr lang="ru-RU" dirty="0">
                <a:solidFill>
                  <a:srgbClr val="677480"/>
                </a:solidFill>
                <a:latin typeface="Lato" panose="020B0604020202020204" charset="0"/>
                <a:cs typeface="Iskoola Pota" panose="020B0604020202020204" pitchFamily="34" charset="0"/>
              </a:rPr>
              <a:t>для создания социальной рекламы </a:t>
            </a:r>
          </a:p>
          <a:p>
            <a:pPr lvl="0"/>
            <a:r>
              <a:rPr lang="ru-RU" dirty="0">
                <a:solidFill>
                  <a:srgbClr val="677480"/>
                </a:solidFill>
                <a:latin typeface="Lato" panose="020B0604020202020204" charset="0"/>
                <a:cs typeface="Iskoola Pota" panose="020B0604020202020204" pitchFamily="34" charset="0"/>
              </a:rPr>
              <a:t>по изменению отношения к людям </a:t>
            </a:r>
          </a:p>
          <a:p>
            <a:pPr lvl="0"/>
            <a:r>
              <a:rPr lang="ru-RU" dirty="0">
                <a:solidFill>
                  <a:srgbClr val="677480"/>
                </a:solidFill>
                <a:latin typeface="Lato" panose="020B0604020202020204" charset="0"/>
                <a:cs typeface="Iskoola Pota" panose="020B0604020202020204" pitchFamily="34" charset="0"/>
              </a:rPr>
              <a:t>с инвалидностью, а также организации фотовыставок</a:t>
            </a:r>
            <a:endParaRPr lang="en-US" dirty="0">
              <a:solidFill>
                <a:srgbClr val="677480"/>
              </a:solidFill>
              <a:latin typeface="Lato" panose="020B0604020202020204" charset="0"/>
              <a:cs typeface="Iskoola Pota" panose="020B0604020202020204" pitchFamily="34" charset="0"/>
            </a:endParaRPr>
          </a:p>
        </p:txBody>
      </p:sp>
      <p:sp>
        <p:nvSpPr>
          <p:cNvPr id="33825" name="Rectangle 33">
            <a:extLst>
              <a:ext uri="{FF2B5EF4-FFF2-40B4-BE49-F238E27FC236}">
                <a16:creationId xmlns="" xmlns:a16="http://schemas.microsoft.com/office/drawing/2014/main" id="{6777D35B-3F56-4257-92ED-E70F503D97DC}"/>
              </a:ext>
            </a:extLst>
          </p:cNvPr>
          <p:cNvSpPr>
            <a:spLocks/>
          </p:cNvSpPr>
          <p:nvPr/>
        </p:nvSpPr>
        <p:spPr bwMode="auto">
          <a:xfrm>
            <a:off x="7275708" y="2584654"/>
            <a:ext cx="990999" cy="3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pPr algn="r"/>
            <a:r>
              <a:rPr lang="ru-RU" altLang="en-US" sz="1600" b="1" dirty="0">
                <a:solidFill>
                  <a:srgbClr val="677480"/>
                </a:solidFill>
                <a:latin typeface="Lato" panose="020B0604020202020204" charset="0"/>
                <a:sym typeface="Source Sans Pro" charset="0"/>
              </a:rPr>
              <a:t>Участники</a:t>
            </a:r>
            <a:endParaRPr lang="en-US" altLang="en-US" sz="1600" b="1" dirty="0">
              <a:solidFill>
                <a:srgbClr val="677480"/>
              </a:solidFill>
              <a:latin typeface="Lato" panose="020B0604020202020204" charset="0"/>
              <a:sym typeface="Source Sans Pro" charset="0"/>
            </a:endParaRPr>
          </a:p>
        </p:txBody>
      </p:sp>
      <p:sp>
        <p:nvSpPr>
          <p:cNvPr id="33826" name="Rectangle 34">
            <a:extLst>
              <a:ext uri="{FF2B5EF4-FFF2-40B4-BE49-F238E27FC236}">
                <a16:creationId xmlns="" xmlns:a16="http://schemas.microsoft.com/office/drawing/2014/main" id="{FBCB6809-DCDF-4667-A52F-DE42A1C4AF1E}"/>
              </a:ext>
            </a:extLst>
          </p:cNvPr>
          <p:cNvSpPr>
            <a:spLocks/>
          </p:cNvSpPr>
          <p:nvPr/>
        </p:nvSpPr>
        <p:spPr bwMode="auto">
          <a:xfrm>
            <a:off x="6143371" y="2890940"/>
            <a:ext cx="2319870" cy="72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162" tIns="41162" rIns="41162" bIns="41162">
            <a:spAutoFit/>
          </a:bodyPr>
          <a:lstStyle/>
          <a:p>
            <a:r>
              <a:rPr lang="ru-RU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В съёмках участвуют люди </a:t>
            </a:r>
          </a:p>
          <a:p>
            <a:pPr lvl="0"/>
            <a:r>
              <a:rPr lang="ru-RU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с инвалидностью, обычные люди и известные личности</a:t>
            </a:r>
            <a:endParaRPr lang="en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27" name="Rectangle 35">
            <a:extLst>
              <a:ext uri="{FF2B5EF4-FFF2-40B4-BE49-F238E27FC236}">
                <a16:creationId xmlns="" xmlns:a16="http://schemas.microsoft.com/office/drawing/2014/main" id="{2196F0C4-6799-4531-8383-BD69C3E9CD21}"/>
              </a:ext>
            </a:extLst>
          </p:cNvPr>
          <p:cNvSpPr>
            <a:spLocks/>
          </p:cNvSpPr>
          <p:nvPr/>
        </p:nvSpPr>
        <p:spPr bwMode="auto">
          <a:xfrm>
            <a:off x="802770" y="2583902"/>
            <a:ext cx="1098400" cy="3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301" tIns="34301" rIns="34301" bIns="34301">
            <a:spAutoFit/>
          </a:bodyPr>
          <a:lstStyle/>
          <a:p>
            <a:r>
              <a:rPr lang="ru-RU" altLang="en-US" sz="1600" b="1" dirty="0">
                <a:solidFill>
                  <a:srgbClr val="677480"/>
                </a:solidFill>
                <a:latin typeface="Lato" panose="020B0604020202020204" charset="0"/>
                <a:sym typeface="Source Sans Pro" charset="0"/>
              </a:rPr>
              <a:t>Фотосессия</a:t>
            </a:r>
            <a:endParaRPr lang="en-US" altLang="en-US" sz="1600" b="1" dirty="0">
              <a:solidFill>
                <a:srgbClr val="677480"/>
              </a:solidFill>
              <a:latin typeface="Lato" panose="020B0604020202020204" charset="0"/>
              <a:sym typeface="Source Sans Pro" charset="0"/>
            </a:endParaRPr>
          </a:p>
        </p:txBody>
      </p:sp>
      <p:sp>
        <p:nvSpPr>
          <p:cNvPr id="33828" name="Rectangle 36">
            <a:extLst>
              <a:ext uri="{FF2B5EF4-FFF2-40B4-BE49-F238E27FC236}">
                <a16:creationId xmlns="" xmlns:a16="http://schemas.microsoft.com/office/drawing/2014/main" id="{A2AAF358-1169-4688-9710-0745302C9060}"/>
              </a:ext>
            </a:extLst>
          </p:cNvPr>
          <p:cNvSpPr>
            <a:spLocks/>
          </p:cNvSpPr>
          <p:nvPr/>
        </p:nvSpPr>
        <p:spPr bwMode="auto">
          <a:xfrm>
            <a:off x="801527" y="2876233"/>
            <a:ext cx="2723196" cy="72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162" tIns="41162" rIns="41162" bIns="41162">
            <a:spAutoFit/>
          </a:bodyPr>
          <a:lstStyle/>
          <a:p>
            <a:pPr lvl="0"/>
            <a:r>
              <a:rPr lang="ru-RU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Разработка персональных фотосюжетов </a:t>
            </a:r>
          </a:p>
          <a:p>
            <a:pPr lvl="0"/>
            <a:r>
              <a:rPr lang="ru-RU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для людей с инвалидностью</a:t>
            </a:r>
            <a:endParaRPr lang="en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31" name="AutoShape 39">
            <a:extLst>
              <a:ext uri="{FF2B5EF4-FFF2-40B4-BE49-F238E27FC236}">
                <a16:creationId xmlns="" xmlns:a16="http://schemas.microsoft.com/office/drawing/2014/main" id="{87CBAF09-6EF6-4124-8E8C-2C4020CFB9D5}"/>
              </a:ext>
            </a:extLst>
          </p:cNvPr>
          <p:cNvSpPr>
            <a:spLocks/>
          </p:cNvSpPr>
          <p:nvPr/>
        </p:nvSpPr>
        <p:spPr bwMode="auto">
          <a:xfrm>
            <a:off x="983173" y="3780271"/>
            <a:ext cx="338328" cy="300984"/>
          </a:xfrm>
          <a:custGeom>
            <a:avLst/>
            <a:gdLst>
              <a:gd name="T0" fmla="*/ 10800 w 21600"/>
              <a:gd name="T1" fmla="+- 0 10864 128"/>
              <a:gd name="T2" fmla="*/ 10864 h 21472"/>
              <a:gd name="T3" fmla="*/ 10800 w 21600"/>
              <a:gd name="T4" fmla="+- 0 10864 128"/>
              <a:gd name="T5" fmla="*/ 10864 h 21472"/>
              <a:gd name="T6" fmla="*/ 10800 w 21600"/>
              <a:gd name="T7" fmla="+- 0 10864 128"/>
              <a:gd name="T8" fmla="*/ 10864 h 21472"/>
              <a:gd name="T9" fmla="*/ 10800 w 21600"/>
              <a:gd name="T10" fmla="+- 0 10864 128"/>
              <a:gd name="T11" fmla="*/ 10864 h 214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472">
                <a:moveTo>
                  <a:pt x="17096" y="7891"/>
                </a:moveTo>
                <a:cubicBezTo>
                  <a:pt x="15594" y="7891"/>
                  <a:pt x="15082" y="8915"/>
                  <a:pt x="15082" y="9904"/>
                </a:cubicBezTo>
                <a:cubicBezTo>
                  <a:pt x="15082" y="11440"/>
                  <a:pt x="15594" y="11917"/>
                  <a:pt x="17096" y="11917"/>
                </a:cubicBezTo>
                <a:cubicBezTo>
                  <a:pt x="18085" y="11917"/>
                  <a:pt x="19109" y="11440"/>
                  <a:pt x="19109" y="9904"/>
                </a:cubicBezTo>
                <a:cubicBezTo>
                  <a:pt x="19109" y="8915"/>
                  <a:pt x="18085" y="7891"/>
                  <a:pt x="17096" y="7891"/>
                </a:cubicBezTo>
                <a:close/>
                <a:moveTo>
                  <a:pt x="17608" y="10928"/>
                </a:moveTo>
                <a:cubicBezTo>
                  <a:pt x="16072" y="10928"/>
                  <a:pt x="16072" y="10928"/>
                  <a:pt x="16072" y="10928"/>
                </a:cubicBezTo>
                <a:cubicBezTo>
                  <a:pt x="16072" y="9427"/>
                  <a:pt x="16072" y="9427"/>
                  <a:pt x="16072" y="9427"/>
                </a:cubicBezTo>
                <a:cubicBezTo>
                  <a:pt x="17608" y="9427"/>
                  <a:pt x="17608" y="9427"/>
                  <a:pt x="17608" y="9427"/>
                </a:cubicBezTo>
                <a:lnTo>
                  <a:pt x="17608" y="10928"/>
                </a:lnTo>
                <a:close/>
                <a:moveTo>
                  <a:pt x="18085" y="17445"/>
                </a:moveTo>
                <a:cubicBezTo>
                  <a:pt x="15594" y="17445"/>
                  <a:pt x="15594" y="17445"/>
                  <a:pt x="15594" y="17445"/>
                </a:cubicBezTo>
                <a:cubicBezTo>
                  <a:pt x="15082" y="17445"/>
                  <a:pt x="15082" y="17957"/>
                  <a:pt x="15082" y="17957"/>
                </a:cubicBezTo>
                <a:cubicBezTo>
                  <a:pt x="15082" y="18469"/>
                  <a:pt x="15082" y="18981"/>
                  <a:pt x="15594" y="18981"/>
                </a:cubicBezTo>
                <a:cubicBezTo>
                  <a:pt x="18085" y="18981"/>
                  <a:pt x="18085" y="18981"/>
                  <a:pt x="18085" y="18981"/>
                </a:cubicBezTo>
                <a:cubicBezTo>
                  <a:pt x="18597" y="18981"/>
                  <a:pt x="19109" y="18469"/>
                  <a:pt x="19109" y="17957"/>
                </a:cubicBezTo>
                <a:cubicBezTo>
                  <a:pt x="19109" y="17957"/>
                  <a:pt x="18597" y="17445"/>
                  <a:pt x="18085" y="17445"/>
                </a:cubicBezTo>
                <a:close/>
                <a:moveTo>
                  <a:pt x="12080" y="7891"/>
                </a:moveTo>
                <a:cubicBezTo>
                  <a:pt x="4027" y="7891"/>
                  <a:pt x="4027" y="7891"/>
                  <a:pt x="4027" y="7891"/>
                </a:cubicBezTo>
                <a:cubicBezTo>
                  <a:pt x="3515" y="7891"/>
                  <a:pt x="3037" y="8915"/>
                  <a:pt x="3037" y="9427"/>
                </a:cubicBezTo>
                <a:cubicBezTo>
                  <a:pt x="3037" y="17445"/>
                  <a:pt x="3037" y="17445"/>
                  <a:pt x="3037" y="17445"/>
                </a:cubicBezTo>
                <a:cubicBezTo>
                  <a:pt x="3037" y="17957"/>
                  <a:pt x="3515" y="18981"/>
                  <a:pt x="4027" y="18981"/>
                </a:cubicBezTo>
                <a:cubicBezTo>
                  <a:pt x="12080" y="18981"/>
                  <a:pt x="12080" y="18981"/>
                  <a:pt x="12080" y="18981"/>
                </a:cubicBezTo>
                <a:cubicBezTo>
                  <a:pt x="13069" y="18981"/>
                  <a:pt x="13581" y="17957"/>
                  <a:pt x="13581" y="17445"/>
                </a:cubicBezTo>
                <a:cubicBezTo>
                  <a:pt x="13581" y="9427"/>
                  <a:pt x="13581" y="9427"/>
                  <a:pt x="13581" y="9427"/>
                </a:cubicBezTo>
                <a:cubicBezTo>
                  <a:pt x="13581" y="8915"/>
                  <a:pt x="13069" y="7891"/>
                  <a:pt x="12080" y="7891"/>
                </a:cubicBezTo>
                <a:close/>
                <a:moveTo>
                  <a:pt x="12080" y="16968"/>
                </a:moveTo>
                <a:cubicBezTo>
                  <a:pt x="12080" y="16968"/>
                  <a:pt x="12080" y="17445"/>
                  <a:pt x="11568" y="17445"/>
                </a:cubicBezTo>
                <a:cubicBezTo>
                  <a:pt x="5050" y="17445"/>
                  <a:pt x="5050" y="17445"/>
                  <a:pt x="5050" y="17445"/>
                </a:cubicBezTo>
                <a:cubicBezTo>
                  <a:pt x="4538" y="17445"/>
                  <a:pt x="4027" y="16968"/>
                  <a:pt x="4027" y="16968"/>
                </a:cubicBezTo>
                <a:cubicBezTo>
                  <a:pt x="4027" y="9904"/>
                  <a:pt x="4027" y="9904"/>
                  <a:pt x="4027" y="9904"/>
                </a:cubicBezTo>
                <a:cubicBezTo>
                  <a:pt x="4027" y="9904"/>
                  <a:pt x="4538" y="9427"/>
                  <a:pt x="5050" y="9427"/>
                </a:cubicBezTo>
                <a:cubicBezTo>
                  <a:pt x="11568" y="9427"/>
                  <a:pt x="11568" y="9427"/>
                  <a:pt x="11568" y="9427"/>
                </a:cubicBezTo>
                <a:cubicBezTo>
                  <a:pt x="12080" y="9427"/>
                  <a:pt x="12080" y="9904"/>
                  <a:pt x="12080" y="9904"/>
                </a:cubicBezTo>
                <a:lnTo>
                  <a:pt x="12080" y="16968"/>
                </a:lnTo>
                <a:close/>
                <a:moveTo>
                  <a:pt x="18085" y="15432"/>
                </a:moveTo>
                <a:cubicBezTo>
                  <a:pt x="15594" y="15432"/>
                  <a:pt x="15594" y="15432"/>
                  <a:pt x="15594" y="15432"/>
                </a:cubicBezTo>
                <a:cubicBezTo>
                  <a:pt x="15082" y="15432"/>
                  <a:pt x="15082" y="15944"/>
                  <a:pt x="15082" y="15944"/>
                </a:cubicBezTo>
                <a:cubicBezTo>
                  <a:pt x="15082" y="16456"/>
                  <a:pt x="15082" y="16968"/>
                  <a:pt x="15594" y="16968"/>
                </a:cubicBezTo>
                <a:cubicBezTo>
                  <a:pt x="18085" y="16968"/>
                  <a:pt x="18085" y="16968"/>
                  <a:pt x="18085" y="16968"/>
                </a:cubicBezTo>
                <a:cubicBezTo>
                  <a:pt x="18597" y="16968"/>
                  <a:pt x="19109" y="16456"/>
                  <a:pt x="19109" y="15944"/>
                </a:cubicBezTo>
                <a:cubicBezTo>
                  <a:pt x="19109" y="15944"/>
                  <a:pt x="18597" y="15432"/>
                  <a:pt x="18085" y="15432"/>
                </a:cubicBezTo>
                <a:close/>
                <a:moveTo>
                  <a:pt x="19109" y="5400"/>
                </a:moveTo>
                <a:cubicBezTo>
                  <a:pt x="12591" y="5400"/>
                  <a:pt x="12591" y="5400"/>
                  <a:pt x="12591" y="5400"/>
                </a:cubicBezTo>
                <a:cubicBezTo>
                  <a:pt x="18597" y="1373"/>
                  <a:pt x="18597" y="1373"/>
                  <a:pt x="18597" y="1373"/>
                </a:cubicBezTo>
                <a:cubicBezTo>
                  <a:pt x="19109" y="1373"/>
                  <a:pt x="19109" y="896"/>
                  <a:pt x="18597" y="384"/>
                </a:cubicBezTo>
                <a:cubicBezTo>
                  <a:pt x="18597" y="-128"/>
                  <a:pt x="18085" y="-128"/>
                  <a:pt x="18085" y="384"/>
                </a:cubicBezTo>
                <a:cubicBezTo>
                  <a:pt x="18085" y="384"/>
                  <a:pt x="11568" y="4410"/>
                  <a:pt x="11056" y="4888"/>
                </a:cubicBezTo>
                <a:cubicBezTo>
                  <a:pt x="4027" y="384"/>
                  <a:pt x="4027" y="384"/>
                  <a:pt x="4027" y="384"/>
                </a:cubicBezTo>
                <a:cubicBezTo>
                  <a:pt x="3515" y="-128"/>
                  <a:pt x="3037" y="-128"/>
                  <a:pt x="3037" y="384"/>
                </a:cubicBezTo>
                <a:cubicBezTo>
                  <a:pt x="3037" y="896"/>
                  <a:pt x="3037" y="1373"/>
                  <a:pt x="3037" y="1373"/>
                </a:cubicBezTo>
                <a:cubicBezTo>
                  <a:pt x="9043" y="5400"/>
                  <a:pt x="9043" y="5400"/>
                  <a:pt x="9043" y="5400"/>
                </a:cubicBezTo>
                <a:cubicBezTo>
                  <a:pt x="3037" y="5400"/>
                  <a:pt x="3037" y="5400"/>
                  <a:pt x="3037" y="5400"/>
                </a:cubicBezTo>
                <a:cubicBezTo>
                  <a:pt x="1536" y="5400"/>
                  <a:pt x="0" y="6424"/>
                  <a:pt x="0" y="7891"/>
                </a:cubicBezTo>
                <a:cubicBezTo>
                  <a:pt x="0" y="18981"/>
                  <a:pt x="0" y="18981"/>
                  <a:pt x="0" y="18981"/>
                </a:cubicBezTo>
                <a:cubicBezTo>
                  <a:pt x="0" y="20482"/>
                  <a:pt x="1536" y="21472"/>
                  <a:pt x="3037" y="21472"/>
                </a:cubicBezTo>
                <a:cubicBezTo>
                  <a:pt x="19109" y="21472"/>
                  <a:pt x="19109" y="21472"/>
                  <a:pt x="19109" y="21472"/>
                </a:cubicBezTo>
                <a:cubicBezTo>
                  <a:pt x="20610" y="21472"/>
                  <a:pt x="21600" y="20482"/>
                  <a:pt x="21600" y="18981"/>
                </a:cubicBezTo>
                <a:cubicBezTo>
                  <a:pt x="21600" y="7891"/>
                  <a:pt x="21600" y="7891"/>
                  <a:pt x="21600" y="7891"/>
                </a:cubicBezTo>
                <a:cubicBezTo>
                  <a:pt x="21600" y="6424"/>
                  <a:pt x="20610" y="5400"/>
                  <a:pt x="19109" y="5400"/>
                </a:cubicBezTo>
                <a:close/>
                <a:moveTo>
                  <a:pt x="20099" y="18981"/>
                </a:moveTo>
                <a:cubicBezTo>
                  <a:pt x="20099" y="19459"/>
                  <a:pt x="19621" y="19971"/>
                  <a:pt x="19109" y="19971"/>
                </a:cubicBezTo>
                <a:cubicBezTo>
                  <a:pt x="3037" y="19971"/>
                  <a:pt x="3037" y="19971"/>
                  <a:pt x="3037" y="19971"/>
                </a:cubicBezTo>
                <a:cubicBezTo>
                  <a:pt x="2013" y="19971"/>
                  <a:pt x="1536" y="19459"/>
                  <a:pt x="1536" y="18981"/>
                </a:cubicBezTo>
                <a:cubicBezTo>
                  <a:pt x="1536" y="7891"/>
                  <a:pt x="1536" y="7891"/>
                  <a:pt x="1536" y="7891"/>
                </a:cubicBezTo>
                <a:cubicBezTo>
                  <a:pt x="1536" y="7413"/>
                  <a:pt x="2013" y="6901"/>
                  <a:pt x="3037" y="6901"/>
                </a:cubicBezTo>
                <a:cubicBezTo>
                  <a:pt x="19109" y="6901"/>
                  <a:pt x="19109" y="6901"/>
                  <a:pt x="19109" y="6901"/>
                </a:cubicBezTo>
                <a:cubicBezTo>
                  <a:pt x="19621" y="6901"/>
                  <a:pt x="20099" y="7413"/>
                  <a:pt x="20099" y="7891"/>
                </a:cubicBezTo>
                <a:lnTo>
                  <a:pt x="20099" y="189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54" tIns="17154" rIns="17154" bIns="17154" anchor="ctr"/>
          <a:lstStyle/>
          <a:p>
            <a:endParaRPr lang="en-US" altLang="en-US" sz="525" dirty="0"/>
          </a:p>
        </p:txBody>
      </p:sp>
      <p:sp>
        <p:nvSpPr>
          <p:cNvPr id="33832" name="AutoShape 40">
            <a:extLst>
              <a:ext uri="{FF2B5EF4-FFF2-40B4-BE49-F238E27FC236}">
                <a16:creationId xmlns="" xmlns:a16="http://schemas.microsoft.com/office/drawing/2014/main" id="{905B2A06-5CB2-4D37-9AFF-A6468EC45B06}"/>
              </a:ext>
            </a:extLst>
          </p:cNvPr>
          <p:cNvSpPr>
            <a:spLocks/>
          </p:cNvSpPr>
          <p:nvPr/>
        </p:nvSpPr>
        <p:spPr bwMode="auto">
          <a:xfrm>
            <a:off x="983173" y="1843556"/>
            <a:ext cx="338328" cy="3017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049" y="2933"/>
                </a:moveTo>
                <a:cubicBezTo>
                  <a:pt x="16986" y="2933"/>
                  <a:pt x="16986" y="2933"/>
                  <a:pt x="16986" y="2933"/>
                </a:cubicBezTo>
                <a:cubicBezTo>
                  <a:pt x="16462" y="1189"/>
                  <a:pt x="16462" y="1189"/>
                  <a:pt x="16462" y="1189"/>
                </a:cubicBezTo>
                <a:cubicBezTo>
                  <a:pt x="15938" y="594"/>
                  <a:pt x="15414" y="0"/>
                  <a:pt x="14924" y="0"/>
                </a:cubicBezTo>
                <a:cubicBezTo>
                  <a:pt x="6676" y="0"/>
                  <a:pt x="6676" y="0"/>
                  <a:pt x="6676" y="0"/>
                </a:cubicBezTo>
                <a:cubicBezTo>
                  <a:pt x="6186" y="0"/>
                  <a:pt x="5662" y="594"/>
                  <a:pt x="5138" y="1189"/>
                </a:cubicBezTo>
                <a:cubicBezTo>
                  <a:pt x="4614" y="2933"/>
                  <a:pt x="4614" y="2933"/>
                  <a:pt x="4614" y="2933"/>
                </a:cubicBezTo>
                <a:cubicBezTo>
                  <a:pt x="2551" y="2933"/>
                  <a:pt x="2551" y="2933"/>
                  <a:pt x="2551" y="2933"/>
                </a:cubicBezTo>
                <a:cubicBezTo>
                  <a:pt x="1014" y="2933"/>
                  <a:pt x="0" y="4122"/>
                  <a:pt x="0" y="5826"/>
                </a:cubicBezTo>
                <a:cubicBezTo>
                  <a:pt x="0" y="18707"/>
                  <a:pt x="0" y="18707"/>
                  <a:pt x="0" y="18707"/>
                </a:cubicBezTo>
                <a:cubicBezTo>
                  <a:pt x="0" y="20451"/>
                  <a:pt x="1014" y="21600"/>
                  <a:pt x="2551" y="21600"/>
                </a:cubicBezTo>
                <a:cubicBezTo>
                  <a:pt x="19049" y="21600"/>
                  <a:pt x="19049" y="21600"/>
                  <a:pt x="19049" y="21600"/>
                </a:cubicBezTo>
                <a:cubicBezTo>
                  <a:pt x="20586" y="21600"/>
                  <a:pt x="21600" y="20451"/>
                  <a:pt x="21600" y="18707"/>
                </a:cubicBezTo>
                <a:cubicBezTo>
                  <a:pt x="21600" y="5826"/>
                  <a:pt x="21600" y="5826"/>
                  <a:pt x="21600" y="5826"/>
                </a:cubicBezTo>
                <a:cubicBezTo>
                  <a:pt x="21600" y="4122"/>
                  <a:pt x="20586" y="2933"/>
                  <a:pt x="19049" y="2933"/>
                </a:cubicBezTo>
                <a:close/>
                <a:moveTo>
                  <a:pt x="20586" y="18707"/>
                </a:moveTo>
                <a:cubicBezTo>
                  <a:pt x="20586" y="19262"/>
                  <a:pt x="19538" y="19856"/>
                  <a:pt x="19049" y="19856"/>
                </a:cubicBezTo>
                <a:cubicBezTo>
                  <a:pt x="2551" y="19856"/>
                  <a:pt x="2551" y="19856"/>
                  <a:pt x="2551" y="19856"/>
                </a:cubicBezTo>
                <a:cubicBezTo>
                  <a:pt x="2062" y="19856"/>
                  <a:pt x="1014" y="19262"/>
                  <a:pt x="1014" y="18707"/>
                </a:cubicBezTo>
                <a:cubicBezTo>
                  <a:pt x="1014" y="5826"/>
                  <a:pt x="1014" y="5826"/>
                  <a:pt x="1014" y="5826"/>
                </a:cubicBezTo>
                <a:cubicBezTo>
                  <a:pt x="1014" y="5271"/>
                  <a:pt x="2062" y="4677"/>
                  <a:pt x="2551" y="4677"/>
                </a:cubicBezTo>
                <a:cubicBezTo>
                  <a:pt x="5138" y="4677"/>
                  <a:pt x="5138" y="4677"/>
                  <a:pt x="5138" y="4677"/>
                </a:cubicBezTo>
                <a:cubicBezTo>
                  <a:pt x="6186" y="2933"/>
                  <a:pt x="6186" y="2933"/>
                  <a:pt x="6186" y="2933"/>
                </a:cubicBezTo>
                <a:cubicBezTo>
                  <a:pt x="6676" y="1783"/>
                  <a:pt x="6676" y="1189"/>
                  <a:pt x="7200" y="1189"/>
                </a:cubicBezTo>
                <a:cubicBezTo>
                  <a:pt x="14400" y="1189"/>
                  <a:pt x="14400" y="1189"/>
                  <a:pt x="14400" y="1189"/>
                </a:cubicBezTo>
                <a:cubicBezTo>
                  <a:pt x="14924" y="1189"/>
                  <a:pt x="14924" y="1783"/>
                  <a:pt x="15414" y="2933"/>
                </a:cubicBezTo>
                <a:cubicBezTo>
                  <a:pt x="16462" y="4677"/>
                  <a:pt x="16462" y="4677"/>
                  <a:pt x="16462" y="4677"/>
                </a:cubicBezTo>
                <a:cubicBezTo>
                  <a:pt x="19049" y="4677"/>
                  <a:pt x="19049" y="4677"/>
                  <a:pt x="19049" y="4677"/>
                </a:cubicBezTo>
                <a:cubicBezTo>
                  <a:pt x="19538" y="4677"/>
                  <a:pt x="20586" y="5271"/>
                  <a:pt x="20586" y="5826"/>
                </a:cubicBezTo>
                <a:lnTo>
                  <a:pt x="20586" y="18707"/>
                </a:lnTo>
                <a:close/>
                <a:moveTo>
                  <a:pt x="10800" y="5826"/>
                </a:moveTo>
                <a:cubicBezTo>
                  <a:pt x="7724" y="5826"/>
                  <a:pt x="5138" y="8759"/>
                  <a:pt x="5138" y="12286"/>
                </a:cubicBezTo>
                <a:cubicBezTo>
                  <a:pt x="5138" y="15774"/>
                  <a:pt x="7724" y="18707"/>
                  <a:pt x="10800" y="18707"/>
                </a:cubicBezTo>
                <a:cubicBezTo>
                  <a:pt x="13911" y="18707"/>
                  <a:pt x="16462" y="15774"/>
                  <a:pt x="16462" y="12286"/>
                </a:cubicBezTo>
                <a:cubicBezTo>
                  <a:pt x="16462" y="8759"/>
                  <a:pt x="13911" y="5826"/>
                  <a:pt x="10800" y="5826"/>
                </a:cubicBezTo>
                <a:close/>
                <a:moveTo>
                  <a:pt x="10800" y="16923"/>
                </a:moveTo>
                <a:cubicBezTo>
                  <a:pt x="8738" y="16923"/>
                  <a:pt x="6676" y="14585"/>
                  <a:pt x="6676" y="12286"/>
                </a:cubicBezTo>
                <a:cubicBezTo>
                  <a:pt x="6676" y="9948"/>
                  <a:pt x="8738" y="7610"/>
                  <a:pt x="10800" y="7610"/>
                </a:cubicBezTo>
                <a:cubicBezTo>
                  <a:pt x="12862" y="7610"/>
                  <a:pt x="14924" y="9948"/>
                  <a:pt x="14924" y="12286"/>
                </a:cubicBezTo>
                <a:cubicBezTo>
                  <a:pt x="14924" y="14585"/>
                  <a:pt x="12862" y="16923"/>
                  <a:pt x="10800" y="16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54" tIns="17154" rIns="17154" bIns="17154" anchor="ctr"/>
          <a:lstStyle/>
          <a:p>
            <a:endParaRPr lang="en-US" altLang="en-US" sz="525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EE9629-F68C-4D76-BCEB-13DF520AADF5}"/>
              </a:ext>
            </a:extLst>
          </p:cNvPr>
          <p:cNvSpPr txBox="1"/>
          <p:nvPr/>
        </p:nvSpPr>
        <p:spPr>
          <a:xfrm>
            <a:off x="858276" y="715247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2185C5"/>
                </a:solidFill>
              </a:rPr>
              <a:t>Как проходит процесс</a:t>
            </a:r>
            <a:endParaRPr lang="en-US" sz="3600" dirty="0">
              <a:latin typeface="Raleway" panose="020B060402020202020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6BB2588-43D7-4E94-90FE-8B2BF89AF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34756" y="631902"/>
            <a:ext cx="1397177" cy="912075"/>
          </a:xfrm>
          <a:prstGeom prst="rect">
            <a:avLst/>
          </a:prstGeom>
          <a:noFill/>
        </p:spPr>
      </p:pic>
      <p:grpSp>
        <p:nvGrpSpPr>
          <p:cNvPr id="46" name="Group 26">
            <a:extLst>
              <a:ext uri="{FF2B5EF4-FFF2-40B4-BE49-F238E27FC236}">
                <a16:creationId xmlns="" xmlns:a16="http://schemas.microsoft.com/office/drawing/2014/main" id="{21F1DFC9-773D-4457-BEB4-1BDB4A3FC1C2}"/>
              </a:ext>
            </a:extLst>
          </p:cNvPr>
          <p:cNvGrpSpPr>
            <a:grpSpLocks/>
          </p:cNvGrpSpPr>
          <p:nvPr/>
        </p:nvGrpSpPr>
        <p:grpSpPr bwMode="auto">
          <a:xfrm>
            <a:off x="7928232" y="1770025"/>
            <a:ext cx="218370" cy="401853"/>
            <a:chOff x="-1" y="-1"/>
            <a:chExt cx="671069" cy="1455496"/>
          </a:xfrm>
        </p:grpSpPr>
        <p:sp>
          <p:nvSpPr>
            <p:cNvPr id="47" name="AutoShape 27">
              <a:extLst>
                <a:ext uri="{FF2B5EF4-FFF2-40B4-BE49-F238E27FC236}">
                  <a16:creationId xmlns="" xmlns:a16="http://schemas.microsoft.com/office/drawing/2014/main" id="{3D260C62-B397-44DE-B8EF-44043246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23" y="-1"/>
              <a:ext cx="388278" cy="3883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563"/>
                  </a:moveTo>
                  <a:cubicBezTo>
                    <a:pt x="21600" y="16657"/>
                    <a:pt x="16740" y="21600"/>
                    <a:pt x="11003" y="21600"/>
                  </a:cubicBezTo>
                  <a:cubicBezTo>
                    <a:pt x="4927" y="21600"/>
                    <a:pt x="0" y="16657"/>
                    <a:pt x="0" y="10563"/>
                  </a:cubicBezTo>
                  <a:cubicBezTo>
                    <a:pt x="0" y="4401"/>
                    <a:pt x="4927" y="0"/>
                    <a:pt x="11003" y="0"/>
                  </a:cubicBezTo>
                  <a:cubicBezTo>
                    <a:pt x="16740" y="0"/>
                    <a:pt x="21600" y="4401"/>
                    <a:pt x="21600" y="105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  <p:sp>
          <p:nvSpPr>
            <p:cNvPr id="48" name="AutoShape 28">
              <a:extLst>
                <a:ext uri="{FF2B5EF4-FFF2-40B4-BE49-F238E27FC236}">
                  <a16:creationId xmlns="" xmlns:a16="http://schemas.microsoft.com/office/drawing/2014/main" id="{DA5490A8-7E84-4229-84AD-8019E734F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94858"/>
              <a:ext cx="671069" cy="548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24" y="0"/>
                  </a:moveTo>
                  <a:cubicBezTo>
                    <a:pt x="15023" y="2007"/>
                    <a:pt x="12921" y="3154"/>
                    <a:pt x="10781" y="3154"/>
                  </a:cubicBezTo>
                  <a:cubicBezTo>
                    <a:pt x="8445" y="3154"/>
                    <a:pt x="6344" y="2007"/>
                    <a:pt x="5176" y="0"/>
                  </a:cubicBezTo>
                  <a:cubicBezTo>
                    <a:pt x="4904" y="0"/>
                    <a:pt x="4904" y="0"/>
                    <a:pt x="4904" y="0"/>
                  </a:cubicBezTo>
                  <a:cubicBezTo>
                    <a:pt x="2102" y="0"/>
                    <a:pt x="0" y="2581"/>
                    <a:pt x="0" y="60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6" y="21600"/>
                    <a:pt x="3736" y="21600"/>
                    <a:pt x="3736" y="21600"/>
                  </a:cubicBezTo>
                  <a:cubicBezTo>
                    <a:pt x="3736" y="10083"/>
                    <a:pt x="3736" y="10083"/>
                    <a:pt x="3736" y="10083"/>
                  </a:cubicBezTo>
                  <a:cubicBezTo>
                    <a:pt x="3736" y="9796"/>
                    <a:pt x="3970" y="9510"/>
                    <a:pt x="4203" y="9510"/>
                  </a:cubicBezTo>
                  <a:cubicBezTo>
                    <a:pt x="4437" y="9510"/>
                    <a:pt x="4670" y="9796"/>
                    <a:pt x="4670" y="10083"/>
                  </a:cubicBezTo>
                  <a:cubicBezTo>
                    <a:pt x="4670" y="15292"/>
                    <a:pt x="4670" y="15292"/>
                    <a:pt x="4670" y="15292"/>
                  </a:cubicBezTo>
                  <a:cubicBezTo>
                    <a:pt x="16657" y="15292"/>
                    <a:pt x="16657" y="15292"/>
                    <a:pt x="16657" y="15292"/>
                  </a:cubicBezTo>
                  <a:cubicBezTo>
                    <a:pt x="16657" y="10083"/>
                    <a:pt x="16657" y="10083"/>
                    <a:pt x="16657" y="10083"/>
                  </a:cubicBezTo>
                  <a:cubicBezTo>
                    <a:pt x="16657" y="9796"/>
                    <a:pt x="16891" y="9510"/>
                    <a:pt x="17358" y="9510"/>
                  </a:cubicBezTo>
                  <a:cubicBezTo>
                    <a:pt x="17591" y="9510"/>
                    <a:pt x="17825" y="9796"/>
                    <a:pt x="17825" y="10083"/>
                  </a:cubicBezTo>
                  <a:cubicBezTo>
                    <a:pt x="17825" y="21600"/>
                    <a:pt x="17825" y="21600"/>
                    <a:pt x="1782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069"/>
                    <a:pt x="21600" y="6069"/>
                    <a:pt x="21600" y="6069"/>
                  </a:cubicBezTo>
                  <a:cubicBezTo>
                    <a:pt x="21600" y="2581"/>
                    <a:pt x="19265" y="0"/>
                    <a:pt x="164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  <p:sp>
          <p:nvSpPr>
            <p:cNvPr id="49" name="AutoShape 29">
              <a:extLst>
                <a:ext uri="{FF2B5EF4-FFF2-40B4-BE49-F238E27FC236}">
                  <a16:creationId xmlns="" xmlns:a16="http://schemas.microsoft.com/office/drawing/2014/main" id="{DE9DFBB5-5726-4EAA-B3A0-F0798529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57" y="779041"/>
              <a:ext cx="372281" cy="6764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9327" y="21600"/>
                    <a:pt x="9327" y="21600"/>
                    <a:pt x="9327" y="21600"/>
                  </a:cubicBezTo>
                  <a:cubicBezTo>
                    <a:pt x="9327" y="6507"/>
                    <a:pt x="9327" y="6507"/>
                    <a:pt x="9327" y="6507"/>
                  </a:cubicBezTo>
                  <a:cubicBezTo>
                    <a:pt x="9327" y="6045"/>
                    <a:pt x="10169" y="5814"/>
                    <a:pt x="11010" y="5814"/>
                  </a:cubicBezTo>
                  <a:cubicBezTo>
                    <a:pt x="11431" y="5814"/>
                    <a:pt x="12273" y="6045"/>
                    <a:pt x="12273" y="6507"/>
                  </a:cubicBezTo>
                  <a:cubicBezTo>
                    <a:pt x="12273" y="21600"/>
                    <a:pt x="12273" y="21600"/>
                    <a:pt x="1227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</p:grpSp>
      <p:grpSp>
        <p:nvGrpSpPr>
          <p:cNvPr id="50" name="Group 21">
            <a:extLst>
              <a:ext uri="{FF2B5EF4-FFF2-40B4-BE49-F238E27FC236}">
                <a16:creationId xmlns="" xmlns:a16="http://schemas.microsoft.com/office/drawing/2014/main" id="{1F1E688F-A1B8-4668-A1C4-45F2441974BE}"/>
              </a:ext>
            </a:extLst>
          </p:cNvPr>
          <p:cNvGrpSpPr>
            <a:grpSpLocks/>
          </p:cNvGrpSpPr>
          <p:nvPr/>
        </p:nvGrpSpPr>
        <p:grpSpPr bwMode="auto">
          <a:xfrm>
            <a:off x="7734348" y="1766810"/>
            <a:ext cx="219456" cy="402336"/>
            <a:chOff x="0" y="0"/>
            <a:chExt cx="831137" cy="1466156"/>
          </a:xfrm>
        </p:grpSpPr>
        <p:sp>
          <p:nvSpPr>
            <p:cNvPr id="51" name="AutoShape 22">
              <a:extLst>
                <a:ext uri="{FF2B5EF4-FFF2-40B4-BE49-F238E27FC236}">
                  <a16:creationId xmlns="" xmlns:a16="http://schemas.microsoft.com/office/drawing/2014/main" id="{3DAFD4F5-8A66-4905-907C-194DB56E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8851"/>
              <a:ext cx="831137" cy="793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06" y="5745"/>
                  </a:moveTo>
                  <a:cubicBezTo>
                    <a:pt x="16294" y="5745"/>
                    <a:pt x="16671" y="5974"/>
                    <a:pt x="16671" y="6336"/>
                  </a:cubicBezTo>
                  <a:cubicBezTo>
                    <a:pt x="18555" y="16446"/>
                    <a:pt x="18555" y="16446"/>
                    <a:pt x="18555" y="16446"/>
                  </a:cubicBezTo>
                  <a:cubicBezTo>
                    <a:pt x="21600" y="16446"/>
                    <a:pt x="21600" y="16446"/>
                    <a:pt x="21600" y="16446"/>
                  </a:cubicBezTo>
                  <a:cubicBezTo>
                    <a:pt x="21600" y="16446"/>
                    <a:pt x="17990" y="0"/>
                    <a:pt x="17424" y="0"/>
                  </a:cubicBezTo>
                  <a:cubicBezTo>
                    <a:pt x="15541" y="0"/>
                    <a:pt x="15541" y="0"/>
                    <a:pt x="15541" y="0"/>
                  </a:cubicBezTo>
                  <a:cubicBezTo>
                    <a:pt x="14379" y="1609"/>
                    <a:pt x="12684" y="2593"/>
                    <a:pt x="10800" y="2593"/>
                  </a:cubicBezTo>
                  <a:cubicBezTo>
                    <a:pt x="8916" y="2593"/>
                    <a:pt x="7190" y="1609"/>
                    <a:pt x="6059" y="0"/>
                  </a:cubicBezTo>
                  <a:cubicBezTo>
                    <a:pt x="4176" y="0"/>
                    <a:pt x="4176" y="0"/>
                    <a:pt x="4176" y="0"/>
                  </a:cubicBezTo>
                  <a:cubicBezTo>
                    <a:pt x="3610" y="0"/>
                    <a:pt x="0" y="15461"/>
                    <a:pt x="0" y="15461"/>
                  </a:cubicBezTo>
                  <a:cubicBezTo>
                    <a:pt x="3014" y="16446"/>
                    <a:pt x="3014" y="16446"/>
                    <a:pt x="3014" y="16446"/>
                  </a:cubicBezTo>
                  <a:cubicBezTo>
                    <a:pt x="4929" y="6336"/>
                    <a:pt x="4929" y="6336"/>
                    <a:pt x="4929" y="6336"/>
                  </a:cubicBezTo>
                  <a:cubicBezTo>
                    <a:pt x="5117" y="5974"/>
                    <a:pt x="5306" y="5745"/>
                    <a:pt x="5683" y="5745"/>
                  </a:cubicBezTo>
                  <a:cubicBezTo>
                    <a:pt x="5871" y="5974"/>
                    <a:pt x="6059" y="6139"/>
                    <a:pt x="6059" y="6533"/>
                  </a:cubicBezTo>
                  <a:cubicBezTo>
                    <a:pt x="3422" y="21600"/>
                    <a:pt x="3422" y="21600"/>
                    <a:pt x="3422" y="21600"/>
                  </a:cubicBezTo>
                  <a:cubicBezTo>
                    <a:pt x="18178" y="21600"/>
                    <a:pt x="18178" y="21600"/>
                    <a:pt x="18178" y="21600"/>
                  </a:cubicBezTo>
                  <a:cubicBezTo>
                    <a:pt x="15541" y="6533"/>
                    <a:pt x="15541" y="6533"/>
                    <a:pt x="15541" y="6533"/>
                  </a:cubicBezTo>
                  <a:cubicBezTo>
                    <a:pt x="15541" y="6139"/>
                    <a:pt x="15729" y="5974"/>
                    <a:pt x="16106" y="57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  <p:sp>
          <p:nvSpPr>
            <p:cNvPr id="52" name="AutoShape 23">
              <a:extLst>
                <a:ext uri="{FF2B5EF4-FFF2-40B4-BE49-F238E27FC236}">
                  <a16:creationId xmlns="" xmlns:a16="http://schemas.microsoft.com/office/drawing/2014/main" id="{057EA307-64A5-49D6-B83A-C7DA148B7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62" y="-1"/>
              <a:ext cx="393622" cy="3883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631"/>
                  </a:moveTo>
                  <a:cubicBezTo>
                    <a:pt x="21600" y="16725"/>
                    <a:pt x="16763" y="21600"/>
                    <a:pt x="10800" y="21600"/>
                  </a:cubicBezTo>
                  <a:cubicBezTo>
                    <a:pt x="4771" y="21600"/>
                    <a:pt x="0" y="16725"/>
                    <a:pt x="0" y="10631"/>
                  </a:cubicBezTo>
                  <a:cubicBezTo>
                    <a:pt x="0" y="4875"/>
                    <a:pt x="4771" y="0"/>
                    <a:pt x="10800" y="0"/>
                  </a:cubicBezTo>
                  <a:cubicBezTo>
                    <a:pt x="16763" y="0"/>
                    <a:pt x="21600" y="4875"/>
                    <a:pt x="21600" y="106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  <p:sp>
          <p:nvSpPr>
            <p:cNvPr id="53" name="Rectangle 24">
              <a:extLst>
                <a:ext uri="{FF2B5EF4-FFF2-40B4-BE49-F238E27FC236}">
                  <a16:creationId xmlns="" xmlns:a16="http://schemas.microsoft.com/office/drawing/2014/main" id="{EFDF0DE7-EC84-45B4-B495-1BAC6912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6" y="960460"/>
              <a:ext cx="116186" cy="505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  <p:sp>
          <p:nvSpPr>
            <p:cNvPr id="54" name="Rectangle 25">
              <a:extLst>
                <a:ext uri="{FF2B5EF4-FFF2-40B4-BE49-F238E27FC236}">
                  <a16:creationId xmlns="" xmlns:a16="http://schemas.microsoft.com/office/drawing/2014/main" id="{8AA6743A-5357-4B18-AB96-B6C32177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71" y="960460"/>
              <a:ext cx="126824" cy="505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endParaRPr lang="en-US" altLang="en-US"/>
            </a:p>
          </p:txBody>
        </p:sp>
      </p:grpSp>
      <p:sp>
        <p:nvSpPr>
          <p:cNvPr id="55" name="AutoShape 108">
            <a:extLst>
              <a:ext uri="{FF2B5EF4-FFF2-40B4-BE49-F238E27FC236}">
                <a16:creationId xmlns="" xmlns:a16="http://schemas.microsoft.com/office/drawing/2014/main" id="{369868DD-7B7A-4365-A9BA-1903A6C07601}"/>
              </a:ext>
            </a:extLst>
          </p:cNvPr>
          <p:cNvSpPr>
            <a:spLocks/>
          </p:cNvSpPr>
          <p:nvPr/>
        </p:nvSpPr>
        <p:spPr bwMode="auto">
          <a:xfrm flipH="1">
            <a:off x="7794500" y="3780271"/>
            <a:ext cx="301752" cy="2975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25" y="10792"/>
                </a:moveTo>
                <a:cubicBezTo>
                  <a:pt x="19825" y="9818"/>
                  <a:pt x="19630" y="8929"/>
                  <a:pt x="19310" y="8039"/>
                </a:cubicBezTo>
                <a:cubicBezTo>
                  <a:pt x="21600" y="6864"/>
                  <a:pt x="21600" y="6864"/>
                  <a:pt x="21600" y="6864"/>
                </a:cubicBezTo>
                <a:cubicBezTo>
                  <a:pt x="19825" y="3927"/>
                  <a:pt x="19825" y="3927"/>
                  <a:pt x="19825" y="3927"/>
                </a:cubicBezTo>
                <a:cubicBezTo>
                  <a:pt x="17553" y="5203"/>
                  <a:pt x="17553" y="5203"/>
                  <a:pt x="17553" y="5203"/>
                </a:cubicBezTo>
                <a:cubicBezTo>
                  <a:pt x="16293" y="3726"/>
                  <a:pt x="14536" y="2736"/>
                  <a:pt x="12566" y="2450"/>
                </a:cubicBezTo>
                <a:cubicBezTo>
                  <a:pt x="12566" y="0"/>
                  <a:pt x="12566" y="0"/>
                  <a:pt x="12566" y="0"/>
                </a:cubicBezTo>
                <a:cubicBezTo>
                  <a:pt x="9034" y="0"/>
                  <a:pt x="9034" y="0"/>
                  <a:pt x="9034" y="0"/>
                </a:cubicBezTo>
                <a:cubicBezTo>
                  <a:pt x="9034" y="2450"/>
                  <a:pt x="9034" y="2450"/>
                  <a:pt x="9034" y="2450"/>
                </a:cubicBezTo>
                <a:cubicBezTo>
                  <a:pt x="6957" y="2736"/>
                  <a:pt x="5289" y="3726"/>
                  <a:pt x="3940" y="5203"/>
                </a:cubicBezTo>
                <a:cubicBezTo>
                  <a:pt x="1757" y="3927"/>
                  <a:pt x="1757" y="3927"/>
                  <a:pt x="1757" y="3927"/>
                </a:cubicBezTo>
                <a:cubicBezTo>
                  <a:pt x="0" y="6864"/>
                  <a:pt x="0" y="6864"/>
                  <a:pt x="0" y="6864"/>
                </a:cubicBezTo>
                <a:cubicBezTo>
                  <a:pt x="2183" y="8039"/>
                  <a:pt x="2183" y="8039"/>
                  <a:pt x="2183" y="8039"/>
                </a:cubicBezTo>
                <a:cubicBezTo>
                  <a:pt x="1864" y="8929"/>
                  <a:pt x="1757" y="9818"/>
                  <a:pt x="1757" y="10792"/>
                </a:cubicBezTo>
                <a:cubicBezTo>
                  <a:pt x="1757" y="11782"/>
                  <a:pt x="1864" y="12655"/>
                  <a:pt x="2183" y="13544"/>
                </a:cubicBezTo>
                <a:cubicBezTo>
                  <a:pt x="0" y="14719"/>
                  <a:pt x="0" y="14719"/>
                  <a:pt x="0" y="14719"/>
                </a:cubicBezTo>
                <a:cubicBezTo>
                  <a:pt x="1757" y="17673"/>
                  <a:pt x="1757" y="17673"/>
                  <a:pt x="1757" y="17673"/>
                </a:cubicBezTo>
                <a:cubicBezTo>
                  <a:pt x="3940" y="16397"/>
                  <a:pt x="3940" y="16397"/>
                  <a:pt x="3940" y="16397"/>
                </a:cubicBezTo>
                <a:cubicBezTo>
                  <a:pt x="5289" y="17773"/>
                  <a:pt x="6957" y="18848"/>
                  <a:pt x="9034" y="19150"/>
                </a:cubicBezTo>
                <a:cubicBezTo>
                  <a:pt x="9034" y="21600"/>
                  <a:pt x="9034" y="21600"/>
                  <a:pt x="9034" y="21600"/>
                </a:cubicBezTo>
                <a:cubicBezTo>
                  <a:pt x="12566" y="21600"/>
                  <a:pt x="12566" y="21600"/>
                  <a:pt x="12566" y="21600"/>
                </a:cubicBezTo>
                <a:cubicBezTo>
                  <a:pt x="12566" y="19150"/>
                  <a:pt x="12566" y="19150"/>
                  <a:pt x="12566" y="19150"/>
                </a:cubicBezTo>
                <a:cubicBezTo>
                  <a:pt x="14536" y="18747"/>
                  <a:pt x="16293" y="17773"/>
                  <a:pt x="17553" y="16397"/>
                </a:cubicBezTo>
                <a:cubicBezTo>
                  <a:pt x="19825" y="17673"/>
                  <a:pt x="19825" y="17673"/>
                  <a:pt x="19825" y="17673"/>
                </a:cubicBezTo>
                <a:cubicBezTo>
                  <a:pt x="21600" y="14719"/>
                  <a:pt x="21600" y="14719"/>
                  <a:pt x="21600" y="14719"/>
                </a:cubicBezTo>
                <a:cubicBezTo>
                  <a:pt x="19310" y="13544"/>
                  <a:pt x="19310" y="13544"/>
                  <a:pt x="19310" y="13544"/>
                </a:cubicBezTo>
                <a:cubicBezTo>
                  <a:pt x="19630" y="12655"/>
                  <a:pt x="19825" y="11782"/>
                  <a:pt x="19825" y="10792"/>
                </a:cubicBezTo>
                <a:close/>
                <a:moveTo>
                  <a:pt x="10791" y="17186"/>
                </a:moveTo>
                <a:cubicBezTo>
                  <a:pt x="6957" y="17186"/>
                  <a:pt x="3940" y="14333"/>
                  <a:pt x="3940" y="10792"/>
                </a:cubicBezTo>
                <a:cubicBezTo>
                  <a:pt x="3940" y="7267"/>
                  <a:pt x="6957" y="4414"/>
                  <a:pt x="10791" y="4414"/>
                </a:cubicBezTo>
                <a:cubicBezTo>
                  <a:pt x="14536" y="4414"/>
                  <a:pt x="17553" y="7267"/>
                  <a:pt x="17553" y="10792"/>
                </a:cubicBezTo>
                <a:cubicBezTo>
                  <a:pt x="17553" y="14333"/>
                  <a:pt x="14536" y="17186"/>
                  <a:pt x="10791" y="17186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0185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8BFBA-A292-4B50-A0A2-9DDF76C8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58" y="505574"/>
            <a:ext cx="6515642" cy="1038403"/>
          </a:xfrm>
        </p:spPr>
        <p:txBody>
          <a:bodyPr anchor="ctr"/>
          <a:lstStyle/>
          <a:p>
            <a:r>
              <a:rPr lang="ru-RU" i="1" dirty="0">
                <a:solidFill>
                  <a:srgbClr val="2185C5"/>
                </a:solidFill>
              </a:rPr>
              <a:t>Что мы создаем</a:t>
            </a:r>
            <a:endParaRPr lang="en-US" i="1" dirty="0">
              <a:solidFill>
                <a:srgbClr val="2185C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03B319-F88D-4FD7-9F76-3513F7CC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34756" y="631902"/>
            <a:ext cx="1397177" cy="912075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C259F0A-BA36-4999-8136-108BDD42ED25}"/>
              </a:ext>
            </a:extLst>
          </p:cNvPr>
          <p:cNvGrpSpPr/>
          <p:nvPr/>
        </p:nvGrpSpPr>
        <p:grpSpPr>
          <a:xfrm>
            <a:off x="733350" y="2066850"/>
            <a:ext cx="7677300" cy="2724300"/>
            <a:chOff x="885750" y="2514600"/>
            <a:chExt cx="7677300" cy="2724300"/>
          </a:xfrm>
        </p:grpSpPr>
        <p:sp>
          <p:nvSpPr>
            <p:cNvPr id="7" name="Shape 164">
              <a:extLst>
                <a:ext uri="{FF2B5EF4-FFF2-40B4-BE49-F238E27FC236}">
                  <a16:creationId xmlns="" xmlns:a16="http://schemas.microsoft.com/office/drawing/2014/main" id="{637FF4D3-3D16-40FF-A492-B1A793F24747}"/>
                </a:ext>
              </a:extLst>
            </p:cNvPr>
            <p:cNvSpPr/>
            <p:nvPr/>
          </p:nvSpPr>
          <p:spPr>
            <a:xfrm>
              <a:off x="3343200" y="2514600"/>
              <a:ext cx="2724300" cy="2724300"/>
            </a:xfrm>
            <a:prstGeom prst="ellipse">
              <a:avLst/>
            </a:prstGeom>
            <a:solidFill>
              <a:srgbClr val="7ECEFD">
                <a:alpha val="851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Видео-ролики 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по мотивам сказки</a:t>
              </a:r>
              <a:endPara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165">
              <a:extLst>
                <a:ext uri="{FF2B5EF4-FFF2-40B4-BE49-F238E27FC236}">
                  <a16:creationId xmlns="" xmlns:a16="http://schemas.microsoft.com/office/drawing/2014/main" id="{7CD42483-D1B3-4FA3-BF8E-1F028EE08F43}"/>
                </a:ext>
              </a:extLst>
            </p:cNvPr>
            <p:cNvSpPr/>
            <p:nvPr/>
          </p:nvSpPr>
          <p:spPr>
            <a:xfrm>
              <a:off x="885750" y="2514600"/>
              <a:ext cx="2724300" cy="2724300"/>
            </a:xfrm>
            <a:prstGeom prst="ellipse">
              <a:avLst/>
            </a:prstGeom>
            <a:solidFill>
              <a:srgbClr val="FF9715">
                <a:alpha val="85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Фото-сказки 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и оформление книги</a:t>
              </a:r>
              <a:endPara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Shape 166">
              <a:extLst>
                <a:ext uri="{FF2B5EF4-FFF2-40B4-BE49-F238E27FC236}">
                  <a16:creationId xmlns="" xmlns:a16="http://schemas.microsoft.com/office/drawing/2014/main" id="{A31FEAC3-5756-4DA4-ADEA-A1382F6D19A1}"/>
                </a:ext>
              </a:extLst>
            </p:cNvPr>
            <p:cNvSpPr/>
            <p:nvPr/>
          </p:nvSpPr>
          <p:spPr>
            <a:xfrm>
              <a:off x="5838750" y="2514600"/>
              <a:ext cx="2724300" cy="2724300"/>
            </a:xfrm>
            <a:prstGeom prst="ellipse">
              <a:avLst/>
            </a:prstGeom>
            <a:solidFill>
              <a:srgbClr val="F20253">
                <a:alpha val="851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Короткометражный документальный фильм о героях проекта, их жизни 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и непосредственном участии 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ru-RU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в фотопроекте</a:t>
              </a:r>
              <a:endPara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31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86690" y="560337"/>
            <a:ext cx="6755902" cy="86431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i="1" dirty="0">
                <a:solidFill>
                  <a:srgbClr val="2185C5"/>
                </a:solidFill>
              </a:rPr>
              <a:t>Что говорят о проекте</a:t>
            </a:r>
            <a:endParaRPr lang="en" i="1" dirty="0">
              <a:solidFill>
                <a:srgbClr val="2185C5"/>
              </a:solidFill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864078" y="1575168"/>
            <a:ext cx="4203289" cy="47505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b="1" dirty="0"/>
              <a:t>Александр Логунов</a:t>
            </a:r>
            <a:r>
              <a:rPr lang="en-GB" sz="1800" b="1" dirty="0"/>
              <a:t> – </a:t>
            </a:r>
            <a:r>
              <a:rPr lang="ru-RU" sz="1800" b="1" dirty="0"/>
              <a:t>Журнал «Образование Подмосковья. Открытый Урок»</a:t>
            </a:r>
            <a:endParaRPr lang="en-GB" sz="1800" b="1" dirty="0"/>
          </a:p>
          <a:p>
            <a:pPr lvl="0" rtl="0">
              <a:spcBef>
                <a:spcPts val="0"/>
              </a:spcBef>
              <a:buNone/>
            </a:pPr>
            <a:endParaRPr lang="ru-RU" sz="1800" b="1" dirty="0"/>
          </a:p>
          <a:p>
            <a:pPr lvl="0">
              <a:buNone/>
            </a:pPr>
            <a:r>
              <a:rPr lang="ru-RU" sz="1800" dirty="0"/>
              <a:t>Невероятно приятное послевкусие </a:t>
            </a:r>
            <a:endParaRPr lang="en-GB" sz="1800" dirty="0"/>
          </a:p>
          <a:p>
            <a:pPr lvl="0">
              <a:buNone/>
            </a:pPr>
            <a:r>
              <a:rPr lang="ru-RU" sz="1800" dirty="0"/>
              <a:t>по-прежнему никуда </a:t>
            </a:r>
          </a:p>
          <a:p>
            <a:pPr lvl="0">
              <a:buNone/>
            </a:pPr>
            <a:r>
              <a:rPr lang="ru-RU" sz="1800" dirty="0"/>
              <a:t>не пропадает)) Ещё бы - ведь как гласит сам проект: "Сказка </a:t>
            </a:r>
          </a:p>
          <a:p>
            <a:pPr lvl="0">
              <a:buNone/>
            </a:pPr>
            <a:r>
              <a:rPr lang="ru-RU" sz="1800" dirty="0"/>
              <a:t>в каждом из нас!</a:t>
            </a:r>
          </a:p>
          <a:p>
            <a:pPr lvl="0">
              <a:buNone/>
            </a:pPr>
            <a:r>
              <a:rPr lang="ru-RU" sz="1800" dirty="0"/>
              <a:t>Спасибо, друзья мои Марина Волкова и Елена Волохова - еще раз – </a:t>
            </a:r>
          </a:p>
          <a:p>
            <a:pPr lvl="0">
              <a:buNone/>
            </a:pPr>
            <a:r>
              <a:rPr lang="ru-RU" sz="1800" dirty="0"/>
              <a:t>за бесценный опыт, которого так нам всем порой </a:t>
            </a:r>
          </a:p>
          <a:p>
            <a:pPr lvl="0">
              <a:buNone/>
            </a:pPr>
            <a:r>
              <a:rPr lang="ru-RU" sz="1800" dirty="0"/>
              <a:t>не хватает и за чувство сопричастности </a:t>
            </a:r>
            <a:endParaRPr lang="en-GB" sz="1800" dirty="0"/>
          </a:p>
          <a:p>
            <a:pPr lvl="0">
              <a:buNone/>
            </a:pPr>
            <a:r>
              <a:rPr lang="ru-RU" sz="1800" dirty="0"/>
              <a:t>к большому и столь нужному действу ))</a:t>
            </a:r>
          </a:p>
          <a:p>
            <a:pPr lvl="0">
              <a:buNone/>
            </a:pPr>
            <a:endParaRPr lang="en" b="1" dirty="0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07D7D5C-25C4-4FA0-BDC1-4E03B0992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46823" y="635051"/>
            <a:ext cx="1397177" cy="91207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C64450B-AFA3-46F2-9924-9B1C1BA0B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90" y="2022570"/>
            <a:ext cx="2529609" cy="33570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86690" y="560337"/>
            <a:ext cx="6755902" cy="86431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i="1" dirty="0">
                <a:solidFill>
                  <a:srgbClr val="2185C5"/>
                </a:solidFill>
              </a:rPr>
              <a:t>Что говорят о проекте</a:t>
            </a:r>
            <a:endParaRPr lang="en" i="1" dirty="0">
              <a:solidFill>
                <a:srgbClr val="2185C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63B357-B61F-45F1-AC65-CA6A04918FD7}"/>
              </a:ext>
            </a:extLst>
          </p:cNvPr>
          <p:cNvSpPr txBox="1"/>
          <p:nvPr/>
        </p:nvSpPr>
        <p:spPr>
          <a:xfrm>
            <a:off x="3717163" y="1547126"/>
            <a:ext cx="4645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677480"/>
                </a:solidFill>
                <a:latin typeface="Lato" panose="020B0604020202020204" charset="0"/>
              </a:rPr>
              <a:t>Ирина Шубина  - Сказкотерапевт</a:t>
            </a: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Хотя этот проект в большей степени 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для поддержки людей с ограниченными возможностями, нас всё чаще стали благодарить за него именно здоровые люди, которые тем или иным образом оказались </a:t>
            </a: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и причастны к нему. Абсолютно каждый </a:t>
            </a: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из них говорит о том, что изначально шёл </a:t>
            </a: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в проект отдавать, а по факту получил гораздо больше для себя!!! После завершения съёмок каждый говорит нам: «Зовите меня снова! Вы подарили мне новое представление о жизни, мире</a:t>
            </a:r>
            <a:r>
              <a:rPr lang="en-GB" sz="1800" dirty="0">
                <a:solidFill>
                  <a:srgbClr val="677480"/>
                </a:solidFill>
                <a:latin typeface="Lato" panose="020B0604020202020204" charset="0"/>
              </a:rPr>
              <a:t> </a:t>
            </a:r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и счастье! 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  <a:p>
            <a:r>
              <a:rPr lang="ru-RU" sz="1800" dirty="0">
                <a:solidFill>
                  <a:srgbClr val="677480"/>
                </a:solidFill>
                <a:latin typeface="Lato" panose="020B0604020202020204" charset="0"/>
              </a:rPr>
              <a:t>О том, как многогранен Мир и невероятна жизнь! Ваш проект чудо!» И я абсолютно согласна с ними. </a:t>
            </a:r>
            <a:endParaRPr lang="en-GB" sz="1800" dirty="0">
              <a:solidFill>
                <a:srgbClr val="677480"/>
              </a:solidFill>
              <a:latin typeface="Lato" panose="020B060402020202020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07D7D5C-25C4-4FA0-BDC1-4E03B0992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3556" r="90000">
                        <a14:foregroundMark x1="17111" y1="13393" x2="18889" y2="53571"/>
                        <a14:foregroundMark x1="18889" y1="53571" x2="17222" y2="96429"/>
                        <a14:foregroundMark x1="17222" y1="96429" x2="5556" y2="96429"/>
                        <a14:foregroundMark x1="5556" y1="96429" x2="1556" y2="63393"/>
                        <a14:foregroundMark x1="1556" y1="63393" x2="1778" y2="18750"/>
                        <a14:foregroundMark x1="1778" y1="18750" x2="6667" y2="2679"/>
                        <a14:foregroundMark x1="6667" y1="2679" x2="14889" y2="1786"/>
                        <a14:foregroundMark x1="14889" y1="1786" x2="17556" y2="16964"/>
                        <a14:foregroundMark x1="19222" y1="47321" x2="19222" y2="47321"/>
                        <a14:foregroundMark x1="19889" y1="53571" x2="15667" y2="91071"/>
                        <a14:foregroundMark x1="15667" y1="91071" x2="1111" y2="91964"/>
                        <a14:foregroundMark x1="1111" y1="91964" x2="111" y2="48214"/>
                        <a14:foregroundMark x1="111" y1="48214" x2="3556" y2="10714"/>
                        <a14:foregroundMark x1="3556" y1="10714" x2="14444" y2="1786"/>
                        <a14:foregroundMark x1="14444" y1="1786" x2="18889" y2="24107"/>
                        <a14:foregroundMark x1="18889" y1="24107" x2="20111" y2="53571"/>
                        <a14:foregroundMark x1="19556" y1="33929" x2="19556" y2="33929"/>
                        <a14:foregroundMark x1="19889" y1="44643" x2="17778" y2="91964"/>
                        <a14:foregroundMark x1="17778" y1="91964" x2="4778" y2="96429"/>
                        <a14:foregroundMark x1="4778" y1="96429" x2="111" y2="71429"/>
                        <a14:foregroundMark x1="111" y1="71429" x2="222" y2="22321"/>
                        <a14:foregroundMark x1="222" y1="22321" x2="12889" y2="893"/>
                        <a14:foregroundMark x1="12889" y1="893" x2="18222" y2="15179"/>
                        <a14:foregroundMark x1="18222" y1="15179" x2="19556" y2="44643"/>
                        <a14:foregroundMark x1="20000" y1="51786" x2="20000" y2="51786"/>
                        <a14:foregroundMark x1="27552" y1="18258" x2="28379" y2="17274"/>
                        <a14:backgroundMark x1="30935" y1="14852" x2="45111" y2="893"/>
                        <a14:backgroundMark x1="45111" y1="893" x2="59556" y2="20536"/>
                        <a14:backgroundMark x1="59556" y1="20536" x2="65556" y2="18750"/>
                        <a14:backgroundMark x1="65556" y1="18750" x2="92778" y2="40179"/>
                        <a14:backgroundMark x1="92778" y1="40179" x2="97222" y2="65179"/>
                        <a14:backgroundMark x1="97222" y1="65179" x2="91778" y2="85714"/>
                        <a14:backgroundMark x1="91778" y1="85714" x2="79778" y2="91964"/>
                        <a14:backgroundMark x1="79778" y1="91964" x2="45111" y2="77679"/>
                        <a14:backgroundMark x1="45111" y1="77679" x2="32333" y2="88393"/>
                        <a14:backgroundMark x1="32333" y1="88393" x2="27000" y2="83929"/>
                        <a14:backgroundMark x1="27000" y1="83929" x2="21778" y2="61607"/>
                        <a14:backgroundMark x1="21778" y1="61607" x2="23464" y2="35117"/>
                        <a14:backgroundMark x1="22111" y1="18750" x2="28667" y2="4464"/>
                        <a14:backgroundMark x1="28667" y1="4464" x2="40667" y2="4464"/>
                        <a14:backgroundMark x1="40667" y1="4464" x2="45778" y2="16964"/>
                        <a14:backgroundMark x1="45778" y1="16964" x2="52111" y2="10714"/>
                        <a14:backgroundMark x1="52111" y1="10714" x2="64333" y2="16964"/>
                        <a14:backgroundMark x1="64333" y1="16964" x2="78889" y2="4464"/>
                        <a14:backgroundMark x1="78889" y1="4464" x2="94333" y2="20536"/>
                        <a14:backgroundMark x1="94333" y1="20536" x2="99667" y2="41071"/>
                        <a14:backgroundMark x1="99667" y1="41071" x2="96444" y2="82143"/>
                        <a14:backgroundMark x1="96444" y1="82143" x2="54889" y2="93750"/>
                        <a14:backgroundMark x1="54889" y1="93750" x2="22111" y2="71429"/>
                        <a14:backgroundMark x1="22111" y1="71429" x2="21222" y2="26786"/>
                        <a14:backgroundMark x1="21222" y1="26786" x2="23222" y2="20536"/>
                      </a14:backgroundRemoval>
                    </a14:imgEffect>
                  </a14:imgLayer>
                </a14:imgProps>
              </a:ext>
            </a:extLst>
          </a:blip>
          <a:srcRect r="78853"/>
          <a:stretch/>
        </p:blipFill>
        <p:spPr>
          <a:xfrm>
            <a:off x="7746823" y="635051"/>
            <a:ext cx="1397177" cy="91207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75A0904-4709-4876-B45C-8A7D708F5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90" y="2037764"/>
            <a:ext cx="2549684" cy="33995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82618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415</Words>
  <Application>Microsoft Office PowerPoint</Application>
  <PresentationFormat>Экран (4:3)</PresentationFormat>
  <Paragraphs>83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Lato</vt:lpstr>
      <vt:lpstr>Source Sans Pro</vt:lpstr>
      <vt:lpstr>Raleway</vt:lpstr>
      <vt:lpstr>Arial</vt:lpstr>
      <vt:lpstr>Iskoola Pota</vt:lpstr>
      <vt:lpstr>Antonio template</vt:lpstr>
      <vt:lpstr>Сказка в каждом из нас</vt:lpstr>
      <vt:lpstr>Люди с ограниченными возможностями</vt:lpstr>
      <vt:lpstr>Презентация PowerPoint</vt:lpstr>
      <vt:lpstr>Проект «Сказка в каждом из нас»</vt:lpstr>
      <vt:lpstr>Суть проекта</vt:lpstr>
      <vt:lpstr>Презентация PowerPoint</vt:lpstr>
      <vt:lpstr>Что мы создаем</vt:lpstr>
      <vt:lpstr>Что говорят о проекте</vt:lpstr>
      <vt:lpstr>Что говорят о проекте</vt:lpstr>
      <vt:lpstr>Найдите нас в соцсетях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в Каждом из Нас</dc:title>
  <dc:creator>Julia Filimonova</dc:creator>
  <cp:lastModifiedBy>Марина</cp:lastModifiedBy>
  <cp:revision>104</cp:revision>
  <dcterms:modified xsi:type="dcterms:W3CDTF">2018-06-28T07:17:16Z</dcterms:modified>
</cp:coreProperties>
</file>