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88" r:id="rId2"/>
    <p:sldId id="280" r:id="rId3"/>
    <p:sldId id="290" r:id="rId4"/>
    <p:sldId id="286" r:id="rId5"/>
    <p:sldId id="285" r:id="rId6"/>
    <p:sldId id="281" r:id="rId7"/>
    <p:sldId id="289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60D"/>
    <a:srgbClr val="243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713" autoAdjust="0"/>
  </p:normalViewPr>
  <p:slideViewPr>
    <p:cSldViewPr>
      <p:cViewPr>
        <p:scale>
          <a:sx n="80" d="100"/>
          <a:sy n="80" d="100"/>
        </p:scale>
        <p:origin x="-1068" y="-1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ЦЕРКОВЬ 2019\июнь\gBr4zW2Yj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60" y="193204"/>
            <a:ext cx="6048672" cy="43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0165" y="4225652"/>
            <a:ext cx="8149062" cy="1273324"/>
          </a:xfrm>
          <a:solidFill>
            <a:schemeClr val="bg1">
              <a:alpha val="77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Gals" pitchFamily="50" charset="0"/>
              </a:rPr>
              <a:t>«СПОРТБАЗА»</a:t>
            </a:r>
            <a:endParaRPr lang="ru-RU" sz="4800" b="1" dirty="0" smtClean="0">
              <a:solidFill>
                <a:srgbClr val="FF0000"/>
              </a:solidFill>
              <a:latin typeface="Gals" pitchFamily="50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als" pitchFamily="50" charset="0"/>
              </a:rPr>
              <a:t>Проект </a:t>
            </a:r>
            <a:r>
              <a:rPr lang="ru-RU" sz="2000" b="1" dirty="0" smtClean="0">
                <a:solidFill>
                  <a:srgbClr val="FF0000"/>
                </a:solidFill>
                <a:latin typeface="Gals" pitchFamily="50" charset="0"/>
              </a:rPr>
              <a:t>мотивации и вовлечения жителей города в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Gals" pitchFamily="50" charset="0"/>
              </a:rPr>
              <a:t>волонтерскую деятельность!</a:t>
            </a:r>
            <a:endParaRPr lang="ru-RU" sz="2000" b="1" dirty="0" smtClean="0">
              <a:solidFill>
                <a:srgbClr val="FF0000"/>
              </a:solidFill>
              <a:latin typeface="Gals" pitchFamily="50" charset="0"/>
            </a:endParaRP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ЦЕРКОВЬ 2019\июнь\4-7eGm74J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275"/>
            <a:ext cx="8815710" cy="529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519755"/>
            <a:ext cx="4752528" cy="954107"/>
          </a:xfrm>
          <a:prstGeom prst="rect">
            <a:avLst/>
          </a:prstGeom>
          <a:solidFill>
            <a:schemeClr val="bg1">
              <a:alpha val="76000"/>
            </a:schemeClr>
          </a:solidFill>
          <a:ln w="6350">
            <a:solidFill>
              <a:schemeClr val="tx2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1400" b="1" dirty="0">
                <a:latin typeface="Gals" pitchFamily="50" charset="0"/>
              </a:rPr>
              <a:t>Цель проекта СПОРТБАЗА - мотивация и вовлечение людей в волонтерское движение, с последующим обучением, и участием в проведение общественных социальных мероприятий!</a:t>
            </a:r>
            <a:endParaRPr lang="ru-RU" sz="1400" i="1" dirty="0">
              <a:latin typeface="Gals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ЦЕРКОВЬ 2019\июнь\fXXpvWpyan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" y="132707"/>
            <a:ext cx="2248576" cy="33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540" y="3649588"/>
            <a:ext cx="8460940" cy="1938992"/>
          </a:xfrm>
          <a:prstGeom prst="rect">
            <a:avLst/>
          </a:prstGeom>
          <a:solidFill>
            <a:schemeClr val="bg1">
              <a:alpha val="76000"/>
            </a:schemeClr>
          </a:solidFill>
          <a:ln w="6350">
            <a:solidFill>
              <a:schemeClr val="tx2">
                <a:lumMod val="7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1500" dirty="0">
                <a:latin typeface="Gals" pitchFamily="50" charset="0"/>
              </a:rPr>
              <a:t>СПОРТБАЗА - проект, в рамках которого, я объединяю молодежь, и людей всех возрастов, через совместную игру в волейбол и баскетбол на спортивных площадках нашего города. </a:t>
            </a:r>
            <a:r>
              <a:rPr lang="ru-RU" sz="1500" dirty="0" smtClean="0">
                <a:latin typeface="Gals" pitchFamily="50" charset="0"/>
              </a:rPr>
              <a:t>Проект проводится один раз в неделю. Я </a:t>
            </a:r>
            <a:r>
              <a:rPr lang="ru-RU" sz="1500" dirty="0">
                <a:latin typeface="Gals" pitchFamily="50" charset="0"/>
              </a:rPr>
              <a:t>не ищу профессионалов, или крутых игроков. Моя ставка, на доступности для каждого, прийти и в свое удовольствие поиграть, провести с пользой время, отдав его спорту. Далее, я получаю возможность знакомиться на площадках моего проекта с людьми, сближаться, узнавать ближе каждого, обмениваться контактами. Моя цель, и цель моего проекта СПОРТБАЗА в том, чтобы показать своим примером правильные ценности и жизненные принципы, и заинтересовать людей волонтерской деятельностью. </a:t>
            </a:r>
            <a:endParaRPr lang="ru-RU" sz="1500" dirty="0" smtClean="0">
              <a:latin typeface="Gals" pitchFamily="50" charset="0"/>
            </a:endParaRPr>
          </a:p>
        </p:txBody>
      </p:sp>
      <p:pic>
        <p:nvPicPr>
          <p:cNvPr id="3075" name="Picture 3" descr="G:\ЦЕРКОВЬ 2019\июнь\E0MbclpDrQ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88" y="481236"/>
            <a:ext cx="1609992" cy="24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ЦЕРКОВЬ 2019\июнь\hNJPYrKok0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23" y="265212"/>
            <a:ext cx="418795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5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859" y="3417882"/>
            <a:ext cx="8685629" cy="181588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t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1400" dirty="0">
                <a:latin typeface="Gals" pitchFamily="50" charset="0"/>
              </a:rPr>
              <a:t>Если человек проявляет заинтересованность, я начинаю постепенно обучать его, и привлекать к проведению различных общественных и социальных мероприятий, в рамках деятельности НКО, которой я руковожу, являясь президентом. Могу уверенно, сказать, что чем больше будет добровольцев в нашем городе, регионе, стране, тех добровольцев, которые имеют правильные мотивы и ценности, тем добрее и светлее будет наше общество в целом. Потому что, искренний и бескорыстный труд или помощь, творят чудеса, и изменяют самые твердые и неприступные сердца! Вокруг много трудностей и проблем, с которыми мы сталкиваемся каждый день, но важно иметь правильное понимание, что лишь от нас самих, и нашей реакции на них, зависит наше будущее. И каждый из нас, может делать добрые дела, тому кто рядом. Это настоящая река добра и любви.</a:t>
            </a:r>
            <a:endParaRPr lang="ru-RU" sz="1400" dirty="0">
              <a:latin typeface="Gals" pitchFamily="50" charset="0"/>
            </a:endParaRPr>
          </a:p>
        </p:txBody>
      </p:sp>
      <p:pic>
        <p:nvPicPr>
          <p:cNvPr id="4098" name="Picture 2" descr="G:\ЦЕРКОВЬ 2019\июнь\KXsy2jk87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6" y="337220"/>
            <a:ext cx="43323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ЦЕРКОВЬ 2019\июнь\50mSOluuO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90" y="337220"/>
            <a:ext cx="4303298" cy="28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793604"/>
            <a:ext cx="4373644" cy="1384995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400" dirty="0">
                <a:latin typeface="Gals" pitchFamily="2" charset="-52"/>
              </a:rPr>
              <a:t>Проект СПОРТБАЗА работает с марта 2019 года. За это время, его посетили более 100 человек. 15 человек, с которыми я познакомился на СПОРТБАЗЕ, были привлечены к общественным мероприятиям, в рамках деятельности НКО, в статусе волонтера. Еще 7 человек, в данный момент проходят обучение</a:t>
            </a:r>
            <a:r>
              <a:rPr lang="ru-RU" sz="1400" u="sng" dirty="0">
                <a:latin typeface="Gals" pitchFamily="2" charset="-52"/>
              </a:rPr>
              <a:t>.</a:t>
            </a:r>
            <a:endParaRPr lang="ru-RU" sz="1400" dirty="0" smtClean="0">
              <a:latin typeface="Gals" pitchFamily="2" charset="-52"/>
            </a:endParaRPr>
          </a:p>
        </p:txBody>
      </p:sp>
      <p:pic>
        <p:nvPicPr>
          <p:cNvPr id="5122" name="Picture 2" descr="G:\ЦЕРКОВЬ 2019\июнь\mhXw-qYlW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" y="265212"/>
            <a:ext cx="4786847" cy="31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ЦЕРКОВЬ 2019\июнь\_2jfdFX1x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3204"/>
            <a:ext cx="3528392" cy="52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ЦЕРКОВЬ 2019\июнь\Rz8N4pKwf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196"/>
            <a:ext cx="8136904" cy="54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4225652"/>
            <a:ext cx="5112568" cy="116955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400" dirty="0" smtClean="0">
                <a:latin typeface="Gals" pitchFamily="2" charset="-52"/>
              </a:rPr>
              <a:t>В планах развития проекта СПОРТБАЗА в 2019 году  – увеличение роста числа волонтеров и добровольцев, начавших свою деятельность через мой проект! Я ставлю цель, достичь числа 50! Новых, обученных, правильно ориентированных добровольцев, которые будут творить добро в моем городе!</a:t>
            </a:r>
            <a:endParaRPr lang="ru-RU" sz="1400" dirty="0">
              <a:latin typeface="Gals" pitchFamily="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433564"/>
            <a:ext cx="1620180" cy="2016224"/>
          </a:xfrm>
          <a:solidFill>
            <a:schemeClr val="bg1">
              <a:alpha val="7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А это я.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И я уверен в том, что я делаю.</a:t>
            </a:r>
          </a:p>
          <a:p>
            <a:pPr algn="r">
              <a:buNone/>
            </a:pPr>
            <a:endParaRPr lang="ru-RU" sz="1400" b="1" dirty="0" smtClean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Мой номер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8-928-174-84-89</a:t>
            </a:r>
            <a:endParaRPr lang="ru-RU" sz="1400" b="1" dirty="0" smtClean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/>
          </a:p>
        </p:txBody>
      </p:sp>
      <p:pic>
        <p:nvPicPr>
          <p:cNvPr id="7170" name="Picture 2" descr="G:\ЦЕРКОВЬ 2019\июнь\TBofLrhfI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5" y="121196"/>
            <a:ext cx="3672069" cy="55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ЦЕРКОВЬ 2019\июнь\VWU2wS68o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1196"/>
            <a:ext cx="4618053" cy="30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ЦЕРКОВЬ 2019\июнь\fOxkpsP7F3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93" y="3441274"/>
            <a:ext cx="2894628" cy="20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421</Words>
  <Application>Microsoft Office PowerPoint</Application>
  <PresentationFormat>Экран (16:10)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Кольцова</dc:creator>
  <cp:lastModifiedBy>Ragulin</cp:lastModifiedBy>
  <cp:revision>234</cp:revision>
  <dcterms:created xsi:type="dcterms:W3CDTF">2017-01-23T10:02:31Z</dcterms:created>
  <dcterms:modified xsi:type="dcterms:W3CDTF">2019-06-16T15:03:14Z</dcterms:modified>
</cp:coreProperties>
</file>