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8" r:id="rId5"/>
    <p:sldId id="262" r:id="rId6"/>
    <p:sldId id="263" r:id="rId7"/>
    <p:sldId id="264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28758510959097E-2"/>
          <c:y val="0.22827992443540143"/>
          <c:w val="0.59779580542638122"/>
          <c:h val="0.74354730381841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Творческая лингвистическая студия "Счастливый английский"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Однозначно нужен</c:v>
                </c:pt>
                <c:pt idx="1">
                  <c:v>Нет, идея не заинтересовала.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4E00D-801A-4E9C-8493-16AF4B8AF990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A0DEF-5147-4492-B07F-34D408160C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453336"/>
            <a:ext cx="4744616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Ренц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Виктория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Андреевна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7577" y="548680"/>
            <a:ext cx="5908759" cy="39604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atin typeface="Adine Kirnberg" panose="02000000000000000000" pitchFamily="2" charset="0"/>
              </a:rPr>
              <a:t>Творческая лингвистическая студия</a:t>
            </a:r>
            <a:endParaRPr lang="ru-RU" sz="5400" b="1" dirty="0">
              <a:latin typeface="Adine Kirnberg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4" y="260648"/>
            <a:ext cx="7325212" cy="66315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3020" y="544522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Adine Kirnberg" panose="02000000000000000000" pitchFamily="2" charset="0"/>
              </a:rPr>
              <a:t>Счастливый английский</a:t>
            </a:r>
            <a:endParaRPr lang="ru-RU" sz="5400" b="1" i="1" dirty="0">
              <a:latin typeface="Adine Kirnber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6839744" y="4826225"/>
            <a:ext cx="2304256" cy="2131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8694" y="1219732"/>
            <a:ext cx="7283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Создание лингвистической студии “Счастливый английский” в городе Шадринске в период</a:t>
            </a:r>
          </a:p>
          <a:p>
            <a:r>
              <a:rPr lang="ru-RU" sz="2200" dirty="0"/>
              <a:t>с 1.09.2018-31.05.2019 для организации творческих занятий по развитию речевых и</a:t>
            </a:r>
          </a:p>
          <a:p>
            <a:r>
              <a:rPr lang="ru-RU" sz="2200" dirty="0"/>
              <a:t>языковых навыков и организации полезного досуга у школьников, студентов неязыковых</a:t>
            </a:r>
          </a:p>
          <a:p>
            <a:r>
              <a:rPr lang="ru-RU" sz="2200" dirty="0"/>
              <a:t>специальностей различных учебных заведений, рабочей молодежи в количестве 25</a:t>
            </a:r>
          </a:p>
          <a:p>
            <a:r>
              <a:rPr lang="ru-RU" sz="2200" dirty="0"/>
              <a:t>человек в течение </a:t>
            </a:r>
            <a:r>
              <a:rPr lang="ru-RU" sz="2200" dirty="0" smtClean="0"/>
              <a:t>360 </a:t>
            </a:r>
            <a:r>
              <a:rPr lang="ru-RU" sz="2200" dirty="0"/>
              <a:t>часов </a:t>
            </a:r>
            <a:r>
              <a:rPr lang="ru-RU" sz="2200" dirty="0" smtClean="0"/>
              <a:t>с </a:t>
            </a:r>
            <a:r>
              <a:rPr lang="ru-RU" sz="2200" dirty="0"/>
              <a:t>использованием развивающих инновационных</a:t>
            </a:r>
          </a:p>
          <a:p>
            <a:r>
              <a:rPr lang="ru-RU" sz="2200" dirty="0"/>
              <a:t>лингвометодических технологий и методик </a:t>
            </a:r>
            <a:r>
              <a:rPr lang="ru-RU" sz="2200" dirty="0" smtClean="0"/>
              <a:t>с </a:t>
            </a:r>
            <a:r>
              <a:rPr lang="ru-RU" sz="2200" dirty="0"/>
              <a:t>привлечением студентов </a:t>
            </a:r>
            <a:r>
              <a:rPr lang="ru-RU" sz="2200" dirty="0" smtClean="0"/>
              <a:t>и преподавателей </a:t>
            </a:r>
            <a:r>
              <a:rPr lang="ru-RU" sz="2200" dirty="0"/>
              <a:t>ФГБОУ ВО «</a:t>
            </a:r>
            <a:r>
              <a:rPr lang="ru-RU" sz="2200" dirty="0" err="1"/>
              <a:t>Шадринский</a:t>
            </a:r>
            <a:r>
              <a:rPr lang="ru-RU" sz="2200" dirty="0"/>
              <a:t> государственный педагогический университет».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1749" y="272749"/>
            <a:ext cx="1360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sz="3600" b="1" cap="none" spc="0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6992144" y="4978625"/>
            <a:ext cx="2304256" cy="2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200" dirty="0"/>
              <a:t>Подготовить авторскую программу курса, рассчитанную на 360 часов для 5 групп с целью проектирования занятий по английскому языку с использованием лингвометодических инновационных технологий.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/>
              <a:t>Провести отбор молодых людей, заинтересованных в изучении английского языка, и сформировать 5 групп в количестве пяти человек в каждой (в период с 1.08.2018-1.09.2018).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/>
              <a:t>Организовать серию телемостов с носителями английского языка, практический лекторий для желающих изучить английский язык, мастер-классы по различным языковым аспектам, подготовленные преподавателями ФГБОУ ВО «ШГПУ», комплекс </a:t>
            </a:r>
            <a:r>
              <a:rPr lang="ru-RU" sz="2200" dirty="0" err="1"/>
              <a:t>тренинговых</a:t>
            </a:r>
            <a:r>
              <a:rPr lang="ru-RU" sz="2200" dirty="0"/>
              <a:t> упражнений в общей сложности для 1000  человек с публикацией на собственном сайте, доступ к которому открыт всем желающим.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6328" y="56290"/>
            <a:ext cx="1631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191" y="135150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Организовать занятия в творческой лингвистической студии “Счастливый английский” по английскому языку в городе Шадринске в период с 1.09.2018-31.05.2019.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Провести отчетное мероприятие для участников проекта и преподавателей ФГБОУ ВО «ШГПУ» с показом сказок и чтением стихов, песен и игр на иностранном языке, которые придуманы обучающимися студии с привлечением опытных педагогов в качестве жюри, преподавателей ФГБОУ ВО «ШГПУ».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6328" y="56290"/>
            <a:ext cx="1631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6804248" y="4941168"/>
            <a:ext cx="2304256" cy="2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90381"/>
            <a:ext cx="6192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нужен ли мой проект?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4636570"/>
              </p:ext>
            </p:extLst>
          </p:nvPr>
        </p:nvGraphicFramePr>
        <p:xfrm>
          <a:off x="755592" y="1412776"/>
          <a:ext cx="8064896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8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6712496" y="4749653"/>
            <a:ext cx="2304256" cy="2131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3468" y="-152984"/>
            <a:ext cx="9144000" cy="7056784"/>
          </a:xfrm>
          <a:prstGeom prst="rect">
            <a:avLst/>
          </a:prstGeom>
        </p:spPr>
      </p:pic>
      <p:pic>
        <p:nvPicPr>
          <p:cNvPr id="1026" name="Picture 2" descr="&quot;Исеть&quot;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019"/>
            <a:ext cx="3552329" cy="10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4344" y="22675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15 000  экземпляров</a:t>
            </a:r>
            <a:endParaRPr lang="ru-RU" sz="2000" dirty="0"/>
          </a:p>
        </p:txBody>
      </p:sp>
      <p:pic>
        <p:nvPicPr>
          <p:cNvPr id="1028" name="Picture 4" descr="http://vv45.ru/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46" y="1480964"/>
            <a:ext cx="3619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284364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4 000 экземпляров</a:t>
            </a:r>
            <a:endParaRPr lang="ru-RU" sz="2000" dirty="0"/>
          </a:p>
        </p:txBody>
      </p:sp>
      <p:pic>
        <p:nvPicPr>
          <p:cNvPr id="1030" name="Picture 6" descr="Шадринский вестни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8" y="3866515"/>
            <a:ext cx="3333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9494" y="514790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2 000 экземпляров</a:t>
            </a:r>
            <a:endParaRPr lang="ru-RU" sz="2000" dirty="0"/>
          </a:p>
        </p:txBody>
      </p:sp>
      <p:pic>
        <p:nvPicPr>
          <p:cNvPr id="1032" name="Picture 8" descr="http://xn--45-1lc9c.xn--p1ai/sites/default/files/theme/sh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78162"/>
            <a:ext cx="3143638" cy="9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11771" y="431049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4 600 экземпляров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20281" y="615601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2 980 экземпляров</a:t>
            </a:r>
            <a:endParaRPr lang="ru-RU" sz="20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6" y="4961594"/>
            <a:ext cx="3995935" cy="11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09747" y="46365"/>
            <a:ext cx="4324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 нас узнают?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-4365" y="0"/>
            <a:ext cx="9144000" cy="7056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997" y="177281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Подслушано Шадринск - 34 633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Афиша Шадринск – 3 349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Современный Шадринск – 14 218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Объявления Шадринск – 6 142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Кинотеатр «Киномир» - 10 778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Кинотеатр «Октябрь» - 5734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err="1"/>
              <a:t>Шадринский</a:t>
            </a:r>
            <a:r>
              <a:rPr lang="ru-RU" sz="2200" dirty="0"/>
              <a:t> Волонтерский корпус – 153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ФОК «Парус» - 3 578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Студенческие СМИ «</a:t>
            </a:r>
            <a:r>
              <a:rPr lang="ru-RU" sz="2200" dirty="0" err="1"/>
              <a:t>МедLife</a:t>
            </a:r>
            <a:r>
              <a:rPr lang="ru-RU" sz="2200" dirty="0"/>
              <a:t>» - 793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ШАДР-инфо/ SHADR.info – 7 726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err="1"/>
              <a:t>Шадринская</a:t>
            </a:r>
            <a:r>
              <a:rPr lang="ru-RU" sz="2200" dirty="0"/>
              <a:t> Барахолка – 27 763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Бесплатный Шадринск – 2 766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err="1"/>
              <a:t>Шадринский</a:t>
            </a:r>
            <a:r>
              <a:rPr lang="ru-RU" sz="2200" dirty="0"/>
              <a:t> молодежный сайт </a:t>
            </a:r>
            <a:r>
              <a:rPr lang="ru-RU" sz="2200" dirty="0" smtClean="0"/>
              <a:t>«Будь </a:t>
            </a:r>
            <a:r>
              <a:rPr lang="ru-RU" sz="2200" dirty="0"/>
              <a:t>в курсе» - 1 516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Комитет по молодежной политике – 931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5539235" y="1988840"/>
            <a:ext cx="3600400" cy="33299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7152" y="124941"/>
            <a:ext cx="6791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Численность подписчиков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группах социальных сетей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9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r="13557"/>
          <a:stretch/>
        </p:blipFill>
        <p:spPr>
          <a:xfrm>
            <a:off x="0" y="0"/>
            <a:ext cx="9144000" cy="7056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222" r="27708" b="38056"/>
          <a:stretch/>
        </p:blipFill>
        <p:spPr>
          <a:xfrm>
            <a:off x="7020272" y="5092584"/>
            <a:ext cx="2123728" cy="1964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672347"/>
            <a:ext cx="79928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</a:t>
            </a:r>
            <a:r>
              <a:rPr lang="ru-RU" sz="2200" dirty="0"/>
              <a:t>. Социально-бытовое направление (перевод и умение пользоваться различными рода инструкциями, рецептами, объявлениями, сайтами, информацией научно-познавательного характера, недоступной на русском </a:t>
            </a:r>
            <a:r>
              <a:rPr lang="ru-RU" sz="2200" dirty="0" smtClean="0"/>
              <a:t>языке) </a:t>
            </a:r>
            <a:r>
              <a:rPr lang="ru-RU" sz="2200" dirty="0"/>
              <a:t>- </a:t>
            </a:r>
            <a:r>
              <a:rPr lang="ru-RU" sz="2200" dirty="0" smtClean="0"/>
              <a:t>итоговый </a:t>
            </a:r>
            <a:r>
              <a:rPr lang="ru-RU" sz="2200" dirty="0"/>
              <a:t>результат: проект (книга кулинарных рецептов, перевод познавательных статей и оформление их в виде  газет, практика перевода объявлений при помощи другим людям в специальной теме обсуждений в группе в социальной сети «</a:t>
            </a:r>
            <a:r>
              <a:rPr lang="ru-RU" sz="2200" dirty="0" err="1"/>
              <a:t>ВКонтакте</a:t>
            </a:r>
            <a:r>
              <a:rPr lang="ru-RU" sz="2200" dirty="0" smtClean="0"/>
              <a:t>»);</a:t>
            </a:r>
            <a:endParaRPr lang="ru-RU" sz="2200" dirty="0"/>
          </a:p>
          <a:p>
            <a:r>
              <a:rPr lang="ru-RU" sz="2200" dirty="0"/>
              <a:t>2. Направление межкультурной коммуникации (общение со сверстниками, профессиональное общение, создание учебных тандемов</a:t>
            </a:r>
            <a:r>
              <a:rPr lang="ru-RU" sz="2200" dirty="0" smtClean="0"/>
              <a:t>);</a:t>
            </a:r>
            <a:endParaRPr lang="ru-RU" sz="2200" dirty="0"/>
          </a:p>
          <a:p>
            <a:r>
              <a:rPr lang="ru-RU" sz="2200" dirty="0"/>
              <a:t>3. Направление элементарного использования языка в различных ситуативных конспектах в туристических поездках.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904" y="183986"/>
            <a:ext cx="8848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 реализации проекта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достигнут в трех направлениях</a:t>
            </a:r>
          </a:p>
        </p:txBody>
      </p:sp>
    </p:spTree>
    <p:extLst>
      <p:ext uri="{BB962C8B-B14F-4D97-AF65-F5344CB8AC3E}">
        <p14:creationId xmlns:p14="http://schemas.microsoft.com/office/powerpoint/2010/main" val="6944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9392"/>
            <a:ext cx="11321356" cy="8003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2501" y="806111"/>
            <a:ext cx="5308506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91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490</TotalTime>
  <Words>485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26</cp:revision>
  <dcterms:created xsi:type="dcterms:W3CDTF">2018-04-28T19:46:33Z</dcterms:created>
  <dcterms:modified xsi:type="dcterms:W3CDTF">2018-06-22T19:57:14Z</dcterms:modified>
</cp:coreProperties>
</file>