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A7877-5909-4423-A3E6-82959410EBE0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9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5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8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47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3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4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6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3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9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8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1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8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3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90000"/>
                <a:lumOff val="10000"/>
              </a:schemeClr>
            </a:gs>
            <a:gs pos="93000">
              <a:schemeClr val="accent5">
                <a:lumMod val="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C20638-CED4-4CB4-885D-7D152AC56D2F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425F-C0EA-4916-A27D-C8C6F9EE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3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7943" y="1082952"/>
            <a:ext cx="6114196" cy="161043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glow rad="127000">
                    <a:srgbClr val="FFC000">
                      <a:alpha val="50000"/>
                    </a:srgbClr>
                  </a:glow>
                </a:effectLst>
              </a:rPr>
              <a:t>«Творю добро во благо </a:t>
            </a:r>
            <a:r>
              <a:rPr lang="ru-RU" sz="5400" dirty="0" smtClean="0">
                <a:solidFill>
                  <a:srgbClr val="FF0000"/>
                </a:solidFill>
                <a:effectLst>
                  <a:glow rad="127000">
                    <a:srgbClr val="FFC000">
                      <a:alpha val="75000"/>
                    </a:srgbClr>
                  </a:glow>
                </a:effectLst>
              </a:rPr>
              <a:t>народа</a:t>
            </a:r>
            <a:r>
              <a:rPr lang="ru-RU" sz="5400" dirty="0" smtClean="0">
                <a:solidFill>
                  <a:srgbClr val="FF0000"/>
                </a:solidFill>
                <a:effectLst>
                  <a:glow rad="127000">
                    <a:srgbClr val="FFC000">
                      <a:alpha val="50000"/>
                    </a:srgbClr>
                  </a:glow>
                </a:effectLst>
              </a:rPr>
              <a:t>!»</a:t>
            </a:r>
            <a:endParaRPr lang="ru-RU" sz="5400" dirty="0">
              <a:solidFill>
                <a:srgbClr val="FF0000"/>
              </a:solidFill>
              <a:effectLst>
                <a:glow rad="127000">
                  <a:srgbClr val="FFC000">
                    <a:alpha val="5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005" y="2830545"/>
            <a:ext cx="5964072" cy="36159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Я волонтер –доброволец ! Все свое  время посвящаю для помощи семьям, находящихся в трудной жизненной ситуации. Поэтому решила стать участником многих волонтерских движений!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b="6383"/>
          <a:stretch/>
        </p:blipFill>
        <p:spPr>
          <a:xfrm>
            <a:off x="286603" y="259309"/>
            <a:ext cx="4994964" cy="63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694" y="1127760"/>
            <a:ext cx="6337110" cy="2552131"/>
          </a:xfrm>
        </p:spPr>
        <p:txBody>
          <a:bodyPr>
            <a:normAutofit/>
          </a:bodyPr>
          <a:lstStyle/>
          <a:p>
            <a:r>
              <a:rPr lang="ru-RU" dirty="0" smtClean="0"/>
              <a:t>Посещаю различные мероприятия и форумы волонтеров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09229" y="3401193"/>
            <a:ext cx="6318913" cy="29386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Предоставляется возможность посещения таких мероприятий благодаря нашей организации: «Большая семья </a:t>
            </a:r>
            <a:r>
              <a:rPr lang="ru-RU" sz="2800" dirty="0" err="1" smtClean="0"/>
              <a:t>Наукограда</a:t>
            </a:r>
            <a:r>
              <a:rPr lang="ru-RU" sz="2800" dirty="0" smtClean="0"/>
              <a:t>» и Общественной палаты               г. Фрязино.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8506"/>
          <a:stretch/>
        </p:blipFill>
        <p:spPr>
          <a:xfrm>
            <a:off x="286602" y="292403"/>
            <a:ext cx="5322627" cy="62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0505" y="1085706"/>
            <a:ext cx="5219526" cy="1413653"/>
          </a:xfrm>
        </p:spPr>
        <p:txBody>
          <a:bodyPr/>
          <a:lstStyle/>
          <a:p>
            <a:r>
              <a:rPr lang="ru-RU" dirty="0" smtClean="0"/>
              <a:t>Субботники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5586" y="2434763"/>
            <a:ext cx="5109364" cy="39050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Активное участие принимаем в субботниках всей семьей. Недавно проводился субботник в усадьбе </a:t>
            </a:r>
            <a:r>
              <a:rPr lang="ru-RU" sz="2800" dirty="0" err="1" smtClean="0"/>
              <a:t>Гребнево</a:t>
            </a:r>
            <a:r>
              <a:rPr lang="ru-RU" sz="2800" dirty="0" smtClean="0"/>
              <a:t>, организовал его Андрей Ковалев.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>
          <a:xfrm>
            <a:off x="341194" y="234354"/>
            <a:ext cx="5542902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85" y="878461"/>
            <a:ext cx="5513697" cy="1675827"/>
          </a:xfrm>
        </p:spPr>
        <p:txBody>
          <a:bodyPr/>
          <a:lstStyle/>
          <a:p>
            <a:r>
              <a:rPr lang="ru-RU" dirty="0" smtClean="0"/>
              <a:t>Сказка в дом…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2121090"/>
            <a:ext cx="4858604" cy="45117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«Большой семьи </a:t>
            </a:r>
            <a:r>
              <a:rPr lang="ru-RU" sz="2400" dirty="0" err="1" smtClean="0"/>
              <a:t>Наукограда</a:t>
            </a:r>
            <a:r>
              <a:rPr lang="ru-RU" sz="2400" dirty="0" smtClean="0"/>
              <a:t>», в котором волонтеры организации благотворительно были в роли Деда Мороза и Снегурочки. Приходили к детишкам из многодетных семей и семей находящихся в трудной жизненной ситуации поздравить с Новым Годом.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300251"/>
            <a:ext cx="6769289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6" y="382137"/>
            <a:ext cx="7246960" cy="1471111"/>
          </a:xfrm>
        </p:spPr>
        <p:txBody>
          <a:bodyPr/>
          <a:lstStyle/>
          <a:p>
            <a:r>
              <a:rPr lang="ru-RU" dirty="0" smtClean="0"/>
              <a:t>Подведем итоги.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1241946"/>
            <a:ext cx="5595582" cy="53362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 волонтер уже более двух лет! Много организовали мероприятий, сборов продуктов, поучаствовали в сборах игрушек для детишек из детских домов, пообщались со звездами и спортсменами, координация на стартах и финишах и многое другое! И я хочу двигаться и развиваться дальше в этом волонтерском движении. От сделанных тобою добрых дел, получаешь заряд положительных эмоций, новые знакомства переходящие в дружбу! За свою волонтерскую деятельность награждена многочисленными грамотами и дипломами участника. </a:t>
            </a:r>
          </a:p>
          <a:p>
            <a:pPr marL="0" indent="0">
              <a:buNone/>
            </a:pPr>
            <a:r>
              <a:rPr lang="ru-RU" dirty="0" smtClean="0"/>
              <a:t>	И я </a:t>
            </a:r>
            <a:r>
              <a:rPr lang="ru-RU" smtClean="0"/>
              <a:t>счастлива творить добро </a:t>
            </a:r>
            <a:r>
              <a:rPr lang="ru-RU" dirty="0" smtClean="0"/>
              <a:t>во благо 	Народа! 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8" y="627797"/>
            <a:ext cx="6127843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495440" y="0"/>
            <a:ext cx="9706064" cy="6858000"/>
          </a:xfrm>
        </p:spPr>
      </p:pic>
    </p:spTree>
    <p:extLst>
      <p:ext uri="{BB962C8B-B14F-4D97-AF65-F5344CB8AC3E}">
        <p14:creationId xmlns:p14="http://schemas.microsoft.com/office/powerpoint/2010/main" val="24971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9845"/>
          <a:stretch/>
        </p:blipFill>
        <p:spPr>
          <a:xfrm>
            <a:off x="204716" y="452718"/>
            <a:ext cx="11844557" cy="5370394"/>
          </a:xfrm>
        </p:spPr>
      </p:pic>
    </p:spTree>
    <p:extLst>
      <p:ext uri="{BB962C8B-B14F-4D97-AF65-F5344CB8AC3E}">
        <p14:creationId xmlns:p14="http://schemas.microsoft.com/office/powerpoint/2010/main" val="10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1" y="375033"/>
            <a:ext cx="4681181" cy="990600"/>
          </a:xfrm>
        </p:spPr>
        <p:txBody>
          <a:bodyPr/>
          <a:lstStyle/>
          <a:p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831" y="1147178"/>
            <a:ext cx="4503762" cy="5440317"/>
          </a:xfrm>
        </p:spPr>
        <p:txBody>
          <a:bodyPr>
            <a:noAutofit/>
          </a:bodyPr>
          <a:lstStyle/>
          <a:p>
            <a:r>
              <a:rPr lang="ru-RU" sz="2800" dirty="0" smtClean="0"/>
              <a:t>Любящая мама </a:t>
            </a:r>
            <a:r>
              <a:rPr lang="ru-RU" sz="2800" dirty="0"/>
              <a:t>4 детей</a:t>
            </a:r>
            <a:r>
              <a:rPr lang="ru-RU" sz="2800" dirty="0" smtClean="0"/>
              <a:t>. Домохозяйка, люблю готовить. С </a:t>
            </a:r>
            <a:r>
              <a:rPr lang="ru-RU" sz="2800" dirty="0"/>
              <a:t>семьей любим посещать </a:t>
            </a:r>
            <a:r>
              <a:rPr lang="ru-RU" sz="2800" dirty="0" smtClean="0"/>
              <a:t>общественные мероприятия, мастер-классы. </a:t>
            </a:r>
            <a:r>
              <a:rPr lang="ru-RU" sz="2800" dirty="0"/>
              <a:t>С</a:t>
            </a:r>
            <a:r>
              <a:rPr lang="ru-RU" sz="2800" dirty="0" smtClean="0"/>
              <a:t>остою </a:t>
            </a:r>
            <a:r>
              <a:rPr lang="ru-RU" sz="2800" dirty="0"/>
              <a:t>в </a:t>
            </a:r>
            <a:r>
              <a:rPr lang="ru-RU" sz="2800" dirty="0" smtClean="0"/>
              <a:t>группах: Я-волонтер Фрязино, </a:t>
            </a:r>
            <a:r>
              <a:rPr lang="ru-RU" sz="2800" dirty="0" err="1" smtClean="0"/>
              <a:t>Мосволонтер</a:t>
            </a:r>
            <a:r>
              <a:rPr lang="ru-RU" sz="2800" dirty="0" smtClean="0"/>
              <a:t>, Волонтеры Победы, Живу спортом.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11708"/>
          <a:stretch/>
        </p:blipFill>
        <p:spPr>
          <a:xfrm>
            <a:off x="4981433" y="375033"/>
            <a:ext cx="6878471" cy="62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67585" cy="7209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Билла.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
            <a:ext cx="4258102" cy="48586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Сбор продуктов в сети магазинов Билла, совместно с благотворительным фондом Русь для многодетных семей и семей находящихся в трудной жизненной ситуации, для семей с детьми инвалидами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177421"/>
            <a:ext cx="6892120" cy="64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779" y="341194"/>
            <a:ext cx="4626590" cy="1307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праздник снега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7778" y="1815151"/>
            <a:ext cx="4817661" cy="484268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Волонтер на празднике снега. Задача волонтера заключена в навигации и координации на старте и финише, участников забега, лыжников. (Волонтерское движение Живу спортом.)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573206"/>
            <a:ext cx="6851175" cy="58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" y="191069"/>
            <a:ext cx="4640239" cy="1662179"/>
          </a:xfrm>
        </p:spPr>
        <p:txBody>
          <a:bodyPr>
            <a:normAutofit/>
          </a:bodyPr>
          <a:lstStyle/>
          <a:p>
            <a:r>
              <a:rPr lang="ru-RU" dirty="0" smtClean="0"/>
              <a:t>Ночная хоккейная лига.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030669"/>
            <a:ext cx="4844955" cy="42450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Функция волонтера на данном мероприятии заключалась в помощи организаторам в  проведении хоккейного матча. (Волонтерское  движение Живу спортом.)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395786"/>
            <a:ext cx="6782936" cy="61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204716"/>
            <a:ext cx="5063319" cy="1648532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Волонтер в штабе В.В. Путина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624084"/>
            <a:ext cx="4817659" cy="49404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штабе посчастливилось поработать волонтером-организатором мероприятий. Встреча доверенных лиц        В.В. Путина с предпринимателями в Доме Правительства Москвы.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5"/>
          <a:stretch/>
        </p:blipFill>
        <p:spPr>
          <a:xfrm>
            <a:off x="5513696" y="312328"/>
            <a:ext cx="6387152" cy="62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39" y="259306"/>
            <a:ext cx="3493827" cy="1457463"/>
          </a:xfrm>
        </p:spPr>
        <p:txBody>
          <a:bodyPr/>
          <a:lstStyle/>
          <a:p>
            <a:r>
              <a:rPr lang="ru-RU" dirty="0" smtClean="0"/>
              <a:t>Стадион Лужники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35" y="1716769"/>
            <a:ext cx="4217157" cy="4842681"/>
          </a:xfrm>
        </p:spPr>
        <p:txBody>
          <a:bodyPr/>
          <a:lstStyle/>
          <a:p>
            <a:r>
              <a:rPr lang="ru-RU" sz="2800" dirty="0" smtClean="0"/>
              <a:t>Организация-мероприятия Сильный Президент Сильная Россия. Функция волонтеров: рассадка и навигация гостей, раздача атрибутики.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7"/>
          <a:stretch/>
        </p:blipFill>
        <p:spPr>
          <a:xfrm>
            <a:off x="5445456" y="259306"/>
            <a:ext cx="6277972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904" y="294791"/>
            <a:ext cx="3966832" cy="1566645"/>
          </a:xfrm>
        </p:spPr>
        <p:txBody>
          <a:bodyPr/>
          <a:lstStyle/>
          <a:p>
            <a:r>
              <a:rPr lang="ru-RU" dirty="0" smtClean="0"/>
              <a:t>Гостиный Двор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40" y="1655128"/>
            <a:ext cx="4121624" cy="4492961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Закрытое мероприятие, итоги голосования в выборах президента. Встреча со звездами шоу-бизнеса. Задача волонтера собрать как можно больше автографов у звезд и доверенных лиц В.В. Путина на жилетке. Далее помощь в проведении самого мероприятия.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36" y="191068"/>
            <a:ext cx="7010282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28" y="561150"/>
            <a:ext cx="3803059" cy="1566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Победа нашего кандидата в выборах!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3193575"/>
            <a:ext cx="4421875" cy="35211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 волонтерами постарались сделать все ,что в наших силах и приятно понимать ,что все свое личное время ты тратишь не зря!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-1"/>
            <a:ext cx="7001302" cy="6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2972</TotalTime>
  <Words>444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«Творю добро во благо народа!»</vt:lpstr>
      <vt:lpstr>Немного о себе</vt:lpstr>
      <vt:lpstr>Билла.</vt:lpstr>
      <vt:lpstr>Всероссийский праздник снега</vt:lpstr>
      <vt:lpstr>Ночная хоккейная лига.</vt:lpstr>
      <vt:lpstr>Волонтер в штабе В.В. Путина</vt:lpstr>
      <vt:lpstr>Стадион Лужники</vt:lpstr>
      <vt:lpstr>Гостиный Двор</vt:lpstr>
      <vt:lpstr>Победа нашего кандидата в выборах!</vt:lpstr>
      <vt:lpstr>Посещаю различные мероприятия и форумы волонтеров</vt:lpstr>
      <vt:lpstr>Субботники</vt:lpstr>
      <vt:lpstr>Сказка в дом…</vt:lpstr>
      <vt:lpstr>Подведем итоги.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32</cp:revision>
  <dcterms:created xsi:type="dcterms:W3CDTF">2018-06-20T07:14:01Z</dcterms:created>
  <dcterms:modified xsi:type="dcterms:W3CDTF">2018-07-20T21:11:42Z</dcterms:modified>
</cp:coreProperties>
</file>