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F36F-67E7-40E4-A74C-66B8CB7D0B4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BBE0-216A-4EF8-97F7-657066F7A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F36F-67E7-40E4-A74C-66B8CB7D0B4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BBE0-216A-4EF8-97F7-657066F7A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F36F-67E7-40E4-A74C-66B8CB7D0B4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BBE0-216A-4EF8-97F7-657066F7A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F36F-67E7-40E4-A74C-66B8CB7D0B4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BBE0-216A-4EF8-97F7-657066F7A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F36F-67E7-40E4-A74C-66B8CB7D0B4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BBE0-216A-4EF8-97F7-657066F7A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F36F-67E7-40E4-A74C-66B8CB7D0B4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BBE0-216A-4EF8-97F7-657066F7A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F36F-67E7-40E4-A74C-66B8CB7D0B4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BBE0-216A-4EF8-97F7-657066F7A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F36F-67E7-40E4-A74C-66B8CB7D0B4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BBE0-216A-4EF8-97F7-657066F7A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F36F-67E7-40E4-A74C-66B8CB7D0B4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BBE0-216A-4EF8-97F7-657066F7A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F36F-67E7-40E4-A74C-66B8CB7D0B4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BBE0-216A-4EF8-97F7-657066F7A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F36F-67E7-40E4-A74C-66B8CB7D0B4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BBE0-216A-4EF8-97F7-657066F7A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9F36F-67E7-40E4-A74C-66B8CB7D0B45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6BBE0-216A-4EF8-97F7-657066F7AB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serv01\ALL\&#1057;&#1077;&#1082;&#1090;&#1086;&#1088;%20&#1084;&#1072;&#1088;&#1082;&#1077;&#1090;&#1080;&#1085;&#1075;&#1072;\&#1045;&#1075;&#1086;&#1088;&#1086;&#1074;&#1072;%20&#1055;.&#1040;\5.%20&#1059;&#1058;&#1042;%20&#1057;&#1077;&#1084;&#1100;&#1103;%20&#1054;&#1053;&#1051;&#1040;&#1049;&#1053;-&#1059;&#1053;&#1048;&#1042;&#1045;&#1056;&#1057;&#1048;&#1058;&#1045;&#1058;\&#1042;&#1048;&#1044;&#1045;&#1054;%20&#1044;&#1051;&#1071;%20&#1054;&#1053;&#1051;&#1040;&#1049;&#1053;%20&#1050;&#1054;&#1053;&#1060;&#1045;&#1056;&#1045;&#1053;&#1062;&#1048;&#1048;%2011%20&#1052;&#1040;&#1071;\00_&#1059;&#1085;&#1080;&#1074;&#1077;&#1088;&#1089;&#1080;&#1090;&#1077;&#1090;%20&#1090;&#1088;&#1077;&#1090;&#1100;&#1077;&#1075;&#1086;%20&#1074;&#1086;&#1079;&#1088;&#1072;&#1089;&#1090;&#1072;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serv01\ALL\Сектор маркетинга\Егорова П.А\7. ГРАНТЫ\доброволец россии- 2018\тухватуллина\fony-dlya-prezentacii-po-istorii-08.jpg"/>
          <p:cNvPicPr>
            <a:picLocks noChangeAspect="1" noChangeArrowheads="1"/>
          </p:cNvPicPr>
          <p:nvPr/>
        </p:nvPicPr>
        <p:blipFill>
          <a:blip r:embed="rId2">
            <a:lum bright="5000"/>
          </a:blip>
          <a:srcRect/>
          <a:stretch>
            <a:fillRect/>
          </a:stretch>
        </p:blipFill>
        <p:spPr bwMode="auto">
          <a:xfrm>
            <a:off x="0" y="-24"/>
            <a:ext cx="9144000" cy="6884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642918"/>
            <a:ext cx="6429420" cy="2714644"/>
          </a:xfrm>
        </p:spPr>
        <p:txBody>
          <a:bodyPr/>
          <a:lstStyle/>
          <a:p>
            <a:r>
              <a:rPr lang="ru-RU" b="1" i="1" dirty="0" smtClean="0">
                <a:latin typeface="Arial Narrow" pitchFamily="34" charset="0"/>
              </a:rPr>
              <a:t>Тухватуллина Вера </a:t>
            </a:r>
            <a:br>
              <a:rPr lang="ru-RU" b="1" i="1" dirty="0" smtClean="0">
                <a:latin typeface="Arial Narrow" pitchFamily="34" charset="0"/>
              </a:rPr>
            </a:br>
            <a:r>
              <a:rPr lang="ru-RU" b="1" i="1" dirty="0" smtClean="0">
                <a:latin typeface="Arial Narrow" pitchFamily="34" charset="0"/>
              </a:rPr>
              <a:t>Петровна</a:t>
            </a:r>
            <a:endParaRPr lang="ru-RU" b="1" i="1" dirty="0">
              <a:latin typeface="Arial Narrow" pitchFamily="34" charset="0"/>
            </a:endParaRPr>
          </a:p>
        </p:txBody>
      </p:sp>
      <p:pic>
        <p:nvPicPr>
          <p:cNvPr id="4" name="Picture 2" descr="\\serv01\ALL\Сектор маркетинга\Егорова П.А\7. ГРАНТЫ\доброволец россии- 2018\univer3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437440"/>
            <a:ext cx="3500462" cy="3920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01\ALL\Сектор маркетинга\Егорова П.А\7. ГРАНТЫ\доброволец россии- 2018\тухватуллина\fony-dlya-prezentacii-po-istorii-08.jpg"/>
          <p:cNvPicPr>
            <a:picLocks noChangeAspect="1" noChangeArrowheads="1"/>
          </p:cNvPicPr>
          <p:nvPr/>
        </p:nvPicPr>
        <p:blipFill>
          <a:blip r:embed="rId2">
            <a:lum bright="5000"/>
          </a:blip>
          <a:srcRect/>
          <a:stretch>
            <a:fillRect/>
          </a:stretch>
        </p:blipFill>
        <p:spPr bwMode="auto">
          <a:xfrm>
            <a:off x="0" y="1"/>
            <a:ext cx="9144000" cy="6884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214446"/>
          </a:xfrm>
        </p:spPr>
        <p:txBody>
          <a:bodyPr/>
          <a:lstStyle/>
          <a:p>
            <a:r>
              <a:rPr lang="ru-RU" b="1" i="1" dirty="0" smtClean="0">
                <a:latin typeface="Arial Narrow" pitchFamily="34" charset="0"/>
              </a:rPr>
              <a:t>Цель проекта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57430"/>
            <a:ext cx="8229600" cy="435771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i="1" dirty="0" smtClean="0">
                <a:latin typeface="Arial Narrow" pitchFamily="34" charset="0"/>
              </a:rPr>
              <a:t>Расширение </a:t>
            </a:r>
            <a:r>
              <a:rPr lang="ru-RU" i="1" dirty="0">
                <a:latin typeface="Arial Narrow" pitchFamily="34" charset="0"/>
              </a:rPr>
              <a:t>возможностей для </a:t>
            </a:r>
            <a:r>
              <a:rPr lang="ru-RU" i="1" dirty="0" smtClean="0">
                <a:latin typeface="Arial Narrow" pitchFamily="34" charset="0"/>
              </a:rPr>
              <a:t>реализации познавательных</a:t>
            </a:r>
            <a:r>
              <a:rPr lang="ru-RU" i="1" dirty="0">
                <a:latin typeface="Arial Narrow" pitchFamily="34" charset="0"/>
              </a:rPr>
              <a:t>, интеллектуальных и информационных потребностей граждан старшего поколения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serv01\ALL\Сектор маркетинга\Егорова П.А\7. ГРАНТЫ\доброволец россии- 2018\тухватуллина\fony-dlya-prezentacii-po-istorii-08.jpg"/>
          <p:cNvPicPr>
            <a:picLocks noChangeAspect="1" noChangeArrowheads="1"/>
          </p:cNvPicPr>
          <p:nvPr/>
        </p:nvPicPr>
        <p:blipFill>
          <a:blip r:embed="rId2">
            <a:lum bright="5000"/>
          </a:blip>
          <a:srcRect/>
          <a:stretch>
            <a:fillRect/>
          </a:stretch>
        </p:blipFill>
        <p:spPr bwMode="auto">
          <a:xfrm>
            <a:off x="0" y="1"/>
            <a:ext cx="9144000" cy="6884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85884"/>
          </a:xfrm>
        </p:spPr>
        <p:txBody>
          <a:bodyPr>
            <a:noAutofit/>
          </a:bodyPr>
          <a:lstStyle/>
          <a:p>
            <a:r>
              <a:rPr lang="ru-RU" b="1" i="1" dirty="0">
                <a:latin typeface="Arial Narrow" pitchFamily="34" charset="0"/>
              </a:rPr>
              <a:t>Описание проекта</a:t>
            </a:r>
            <a:br>
              <a:rPr lang="ru-RU" b="1" i="1" dirty="0">
                <a:latin typeface="Arial Narrow" pitchFamily="34" charset="0"/>
              </a:rPr>
            </a:br>
            <a:endParaRPr lang="ru-RU" b="1" i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89119"/>
            <a:ext cx="8229600" cy="4525963"/>
          </a:xfrm>
        </p:spPr>
        <p:txBody>
          <a:bodyPr>
            <a:normAutofit/>
          </a:bodyPr>
          <a:lstStyle/>
          <a:p>
            <a:r>
              <a:rPr lang="ru-RU" sz="2200" i="1" dirty="0">
                <a:latin typeface="Arial Narrow" pitchFamily="34" charset="0"/>
              </a:rPr>
              <a:t>«Университет третьего возраста» - это возможность для пожилых людей бесплатно получить новые знания, навыки и умения, поверить в свои силы и идти в ногу со временем.</a:t>
            </a:r>
          </a:p>
          <a:p>
            <a:r>
              <a:rPr lang="ru-RU" sz="2200" i="1" dirty="0">
                <a:latin typeface="Arial Narrow" pitchFamily="34" charset="0"/>
              </a:rPr>
              <a:t>Каждый пожилой человек, благодаря большому разнообразию направлений в обучении, может выбрать факультет по душе.</a:t>
            </a:r>
          </a:p>
          <a:p>
            <a:r>
              <a:rPr lang="ru-RU" sz="2200" i="1" dirty="0">
                <a:latin typeface="Arial Narrow" pitchFamily="34" charset="0"/>
              </a:rPr>
              <a:t>Единственный критерий при наборе групп на факультеты – желание изменить свою жизнь, сделать ее насыщенной, яркой и интересной!</a:t>
            </a:r>
          </a:p>
          <a:p>
            <a:r>
              <a:rPr lang="ru-RU" sz="2200" i="1" dirty="0">
                <a:latin typeface="Arial Narrow" pitchFamily="34" charset="0"/>
              </a:rPr>
              <a:t>Обучение в «Университете третьего возраста» позволяет с пользой проводить свободное время, дает возможность общаться, обмениваться мнениями, обсуждать актуальные вопросы, делиться своими знаниями и опытом, расширить круг общения.</a:t>
            </a:r>
          </a:p>
          <a:p>
            <a:endParaRPr lang="ru-RU" sz="2200" i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erv01\ALL\Сектор маркетинга\Егорова П.А\7. ГРАНТЫ\доброволец россии- 2018\тухватуллина\fony-dlya-prezentacii-po-istorii-08.jpg"/>
          <p:cNvPicPr>
            <a:picLocks noChangeAspect="1" noChangeArrowheads="1"/>
          </p:cNvPicPr>
          <p:nvPr/>
        </p:nvPicPr>
        <p:blipFill>
          <a:blip r:embed="rId2">
            <a:lum bright="5000"/>
          </a:blip>
          <a:srcRect/>
          <a:stretch>
            <a:fillRect/>
          </a:stretch>
        </p:blipFill>
        <p:spPr bwMode="auto">
          <a:xfrm>
            <a:off x="0" y="1"/>
            <a:ext cx="9144000" cy="6884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b="1" i="1" dirty="0" smtClean="0">
                <a:latin typeface="Arial Narrow" pitchFamily="34" charset="0"/>
              </a:rPr>
              <a:t>Факультеты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928802"/>
            <a:ext cx="7901014" cy="4197361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Arial Narrow" pitchFamily="34" charset="0"/>
              </a:rPr>
              <a:t>Историко-краеведческий </a:t>
            </a:r>
            <a:r>
              <a:rPr lang="ru-RU" i="1" dirty="0">
                <a:latin typeface="Arial Narrow" pitchFamily="34" charset="0"/>
              </a:rPr>
              <a:t>факультет </a:t>
            </a:r>
          </a:p>
          <a:p>
            <a:r>
              <a:rPr lang="ru-RU" i="1" dirty="0" smtClean="0">
                <a:latin typeface="Arial Narrow" pitchFamily="34" charset="0"/>
              </a:rPr>
              <a:t>Ландшафтный </a:t>
            </a:r>
            <a:r>
              <a:rPr lang="ru-RU" i="1" dirty="0">
                <a:latin typeface="Arial Narrow" pitchFamily="34" charset="0"/>
              </a:rPr>
              <a:t>дизайн </a:t>
            </a:r>
          </a:p>
          <a:p>
            <a:r>
              <a:rPr lang="ru-RU" i="1" dirty="0" smtClean="0">
                <a:latin typeface="Arial Narrow" pitchFamily="34" charset="0"/>
              </a:rPr>
              <a:t>Английский </a:t>
            </a:r>
            <a:r>
              <a:rPr lang="ru-RU" i="1" dirty="0">
                <a:latin typeface="Arial Narrow" pitchFamily="34" charset="0"/>
              </a:rPr>
              <a:t>язык </a:t>
            </a:r>
          </a:p>
          <a:p>
            <a:r>
              <a:rPr lang="ru-RU" i="1" dirty="0" smtClean="0">
                <a:latin typeface="Arial Narrow" pitchFamily="34" charset="0"/>
              </a:rPr>
              <a:t>Рукоделие</a:t>
            </a:r>
            <a:endParaRPr lang="ru-RU" i="1" dirty="0">
              <a:latin typeface="Arial Narrow" pitchFamily="34" charset="0"/>
            </a:endParaRPr>
          </a:p>
          <a:p>
            <a:r>
              <a:rPr lang="ru-RU" i="1" dirty="0" smtClean="0">
                <a:latin typeface="Arial Narrow" pitchFamily="34" charset="0"/>
              </a:rPr>
              <a:t>Основы </a:t>
            </a:r>
            <a:r>
              <a:rPr lang="ru-RU" i="1" dirty="0">
                <a:latin typeface="Arial Narrow" pitchFamily="34" charset="0"/>
              </a:rPr>
              <a:t>психологии </a:t>
            </a:r>
          </a:p>
          <a:p>
            <a:r>
              <a:rPr lang="ru-RU" i="1" dirty="0" smtClean="0">
                <a:latin typeface="Arial Narrow" pitchFamily="34" charset="0"/>
              </a:rPr>
              <a:t>Правовой </a:t>
            </a:r>
            <a:endParaRPr lang="ru-RU" i="1" dirty="0">
              <a:latin typeface="Arial Narrow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01\ALL\Сектор маркетинга\Егорова П.А\7. ГРАНТЫ\доброволец россии- 2018\тухватуллина\fony-dlya-prezentacii-po-istorii-08.jpg"/>
          <p:cNvPicPr>
            <a:picLocks noChangeAspect="1" noChangeArrowheads="1"/>
          </p:cNvPicPr>
          <p:nvPr/>
        </p:nvPicPr>
        <p:blipFill>
          <a:blip r:embed="rId2">
            <a:lum bright="5000"/>
          </a:blip>
          <a:srcRect/>
          <a:stretch>
            <a:fillRect/>
          </a:stretch>
        </p:blipFill>
        <p:spPr bwMode="auto">
          <a:xfrm>
            <a:off x="0" y="1"/>
            <a:ext cx="9144000" cy="6884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ial Narrow" pitchFamily="34" charset="0"/>
              </a:rPr>
              <a:t>Целевая группа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>
                <a:latin typeface="Arial Narrow" pitchFamily="34" charset="0"/>
              </a:rPr>
              <a:t>Граждане пожилого возраста </a:t>
            </a:r>
            <a:r>
              <a:rPr lang="ru-RU" sz="2200" i="1" dirty="0" smtClean="0">
                <a:latin typeface="Arial Narrow" pitchFamily="34" charset="0"/>
              </a:rPr>
              <a:t>от 55 лет с высоким уровнем социальной активности, желающие изучать и совершенствоваться в разных направлениях деятельности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663300"/>
                </a:solidFill>
              </a:rPr>
              <a:t> </a:t>
            </a:r>
            <a:endParaRPr lang="ru-RU" sz="2000" dirty="0"/>
          </a:p>
        </p:txBody>
      </p:sp>
      <p:pic>
        <p:nvPicPr>
          <p:cNvPr id="4" name="Picture 2" descr="\\serv01\ALL\Сектор маркетинга\Егорова П.А\7. ГРАНТЫ\доброволец россии- 2018\тухватуллина\фото длдя презентации\ФОТО ДЛЯ ПРЕЗЕНТАЦИИ ТУХВАТУЛЛИНОЙ\rS1Usk8zx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428868"/>
            <a:ext cx="5286412" cy="3861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serv01\ALL\Сектор маркетинга\Егорова П.А\7. ГРАНТЫ\доброволец россии- 2018\тухватуллина\fony-dlya-prezentacii-po-istorii-08.jpg"/>
          <p:cNvPicPr>
            <a:picLocks noChangeAspect="1" noChangeArrowheads="1"/>
          </p:cNvPicPr>
          <p:nvPr/>
        </p:nvPicPr>
        <p:blipFill>
          <a:blip r:embed="rId2">
            <a:lum bright="5000"/>
          </a:blip>
          <a:srcRect/>
          <a:stretch>
            <a:fillRect/>
          </a:stretch>
        </p:blipFill>
        <p:spPr bwMode="auto">
          <a:xfrm>
            <a:off x="0" y="1"/>
            <a:ext cx="9144000" cy="6884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ial Narrow" pitchFamily="34" charset="0"/>
              </a:rPr>
              <a:t>Фото проекта</a:t>
            </a:r>
            <a:endParaRPr lang="ru-RU" b="1" i="1" dirty="0">
              <a:latin typeface="Arial Narrow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071538" y="1357298"/>
            <a:ext cx="6746589" cy="5143536"/>
            <a:chOff x="857224" y="1357298"/>
            <a:chExt cx="6933994" cy="5286412"/>
          </a:xfrm>
        </p:grpSpPr>
        <p:pic>
          <p:nvPicPr>
            <p:cNvPr id="1027" name="Picture 3" descr="\\serv01\ALL\Сектор маркетинга\Егорова П.А\7. ГРАНТЫ\доброволец россии- 2018\тухватуллина\фото длдя презентации\ФОТО ДЛЯ ПРЕЗЕНТАЦИИ ТУХВАТУЛЛИНОЙ\GxX95zv-HGM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7224" y="1357298"/>
              <a:ext cx="4013835" cy="2776237"/>
            </a:xfrm>
            <a:prstGeom prst="rect">
              <a:avLst/>
            </a:prstGeom>
            <a:noFill/>
          </p:spPr>
        </p:pic>
        <p:pic>
          <p:nvPicPr>
            <p:cNvPr id="1028" name="Picture 4" descr="\\serv01\ALL\Сектор маркетинга\Егорова П.А\7. ГРАНТЫ\доброволец россии- 2018\тухватуллина\фото длдя презентации\ФОТО ДЛЯ ПРЕЗЕНТАЦИИ ТУХВАТУЛЛИНОЙ\I41_4GFhEc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7224" y="4286256"/>
              <a:ext cx="3143272" cy="2357454"/>
            </a:xfrm>
            <a:prstGeom prst="rect">
              <a:avLst/>
            </a:prstGeom>
            <a:noFill/>
          </p:spPr>
        </p:pic>
        <p:pic>
          <p:nvPicPr>
            <p:cNvPr id="1029" name="Picture 5" descr="\\serv01\ALL\Сектор маркетинга\Егорова П.А\7. ГРАНТЫ\доброволец россии- 2018\тухватуллина\фото длдя презентации\ФОТО ДЛЯ ПРЕЗЕНТАЦИИ ТУХВАТУЛЛИНОЙ\BNZbx29NOrU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00628" y="1357298"/>
              <a:ext cx="2790590" cy="2786082"/>
            </a:xfrm>
            <a:prstGeom prst="rect">
              <a:avLst/>
            </a:prstGeom>
            <a:noFill/>
          </p:spPr>
        </p:pic>
      </p:grpSp>
      <p:pic>
        <p:nvPicPr>
          <p:cNvPr id="1030" name="Picture 6" descr="\\serv01\ALL\Сектор маркетинга\Егорова П.А\7. ГРАНТЫ\доброволец россии- 2018\тухватуллина\фото длдя презентации\ФОТО ДЛЯ ПРЕЗЕНТАЦИИ ТУХВАТУЛЛИНОЙ\KqFK2GJXwY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4191164"/>
            <a:ext cx="3475363" cy="2309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serv01\ALL\Сектор маркетинга\Егорова П.А\7. ГРАНТЫ\доброволец россии- 2018\тухватуллина\fony-dlya-prezentacii-po-istorii-08.jpg"/>
          <p:cNvPicPr>
            <a:picLocks noChangeAspect="1" noChangeArrowheads="1"/>
          </p:cNvPicPr>
          <p:nvPr/>
        </p:nvPicPr>
        <p:blipFill>
          <a:blip r:embed="rId2">
            <a:lum bright="5000"/>
          </a:blip>
          <a:srcRect/>
          <a:stretch>
            <a:fillRect/>
          </a:stretch>
        </p:blipFill>
        <p:spPr bwMode="auto">
          <a:xfrm>
            <a:off x="0" y="1"/>
            <a:ext cx="9144000" cy="6884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ial Narrow" pitchFamily="34" charset="0"/>
              </a:rPr>
              <a:t>Фото проекта</a:t>
            </a:r>
            <a:endParaRPr lang="ru-RU" b="1" i="1" dirty="0">
              <a:latin typeface="Arial Narrow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248873" y="1306083"/>
            <a:ext cx="6752151" cy="5376446"/>
            <a:chOff x="1034559" y="1142984"/>
            <a:chExt cx="6956983" cy="5539545"/>
          </a:xfrm>
        </p:grpSpPr>
        <p:pic>
          <p:nvPicPr>
            <p:cNvPr id="2050" name="Picture 2" descr="\\serv01\ALL\Сектор маркетинга\Егорова П.А\7. ГРАНТЫ\доброволец россии- 2018\тухватуллина\фото длдя презентации\ФОТО ДЛЯ ПРЕЗЕНТАЦИИ ТУХВАТУЛЛИНОЙ\wq0R3Q6Vlr4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22247" y="5048870"/>
              <a:ext cx="1602398" cy="1594840"/>
            </a:xfrm>
            <a:prstGeom prst="rect">
              <a:avLst/>
            </a:prstGeom>
            <a:noFill/>
          </p:spPr>
        </p:pic>
        <p:pic>
          <p:nvPicPr>
            <p:cNvPr id="2051" name="Picture 3" descr="\\serv01\ALL\Сектор маркетинга\Егорова П.А\7. ГРАНТЫ\доброволец россии- 2018\тухватуллина\фото длдя презентации\ФОТО ДЛЯ ПРЕЗЕНТАЦИИ ТУХВАТУЛЛИНОЙ\WZXEXww8WiM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4744" y="3286124"/>
              <a:ext cx="1623359" cy="1645077"/>
            </a:xfrm>
            <a:prstGeom prst="rect">
              <a:avLst/>
            </a:prstGeom>
            <a:noFill/>
          </p:spPr>
        </p:pic>
        <p:pic>
          <p:nvPicPr>
            <p:cNvPr id="2052" name="Picture 4" descr="\\serv01\ALL\Сектор маркетинга\Егорова П.А\7. ГРАНТЫ\доброволец россии- 2018\тухватуллина\фото длдя презентации\ФОТО ДЛЯ ПРЕЗЕНТАЦИИ ТУХВАТУЛЛИНОЙ\7D3mQY0vs5E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34559" y="1142984"/>
              <a:ext cx="3385083" cy="1904109"/>
            </a:xfrm>
            <a:prstGeom prst="rect">
              <a:avLst/>
            </a:prstGeom>
            <a:noFill/>
          </p:spPr>
        </p:pic>
        <p:pic>
          <p:nvPicPr>
            <p:cNvPr id="2054" name="Picture 6" descr="\\serv01\ALL\Сектор маркетинга\Егорова П.А\7. ГРАНТЫ\доброволец россии- 2018\тухватуллина\фото длдя презентации\ФОТО ДЛЯ ПРЕЗЕНТАЦИИ ТУХВАТУЛЛИНОЙ\gPgoillCBs8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06459" y="1142984"/>
              <a:ext cx="3385083" cy="1904109"/>
            </a:xfrm>
            <a:prstGeom prst="rect">
              <a:avLst/>
            </a:prstGeom>
            <a:noFill/>
          </p:spPr>
        </p:pic>
        <p:pic>
          <p:nvPicPr>
            <p:cNvPr id="2055" name="Picture 7" descr="\\serv01\ALL\Сектор маркетинга\Егорова П.А\7. ГРАНТЫ\доброволец россии- 2018\тухватуллина\фото длдя презентации\ФОТО ДЛЯ ПРЕЗЕНТАЦИИ ТУХВАТУЛЛИНОЙ\LQjjsp6gxLs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98026" y="3348409"/>
              <a:ext cx="2475345" cy="3295302"/>
            </a:xfrm>
            <a:prstGeom prst="rect">
              <a:avLst/>
            </a:prstGeom>
            <a:noFill/>
          </p:spPr>
        </p:pic>
        <p:pic>
          <p:nvPicPr>
            <p:cNvPr id="2056" name="Picture 8" descr="\\serv01\ALL\Сектор маркетинга\Егорова П.А\7. ГРАНТЫ\доброволец россии- 2018\тухватуллина\фото длдя презентации\ФОТО ДЛЯ ПРЕЗЕНТАЦИИ ТУХВАТУЛЛИНОЙ\ob_x6GeJJbM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426585" y="3350410"/>
              <a:ext cx="2503001" cy="333211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01\ALL\Сектор маркетинга\Егорова П.А\7. ГРАНТЫ\доброволец россии- 2018\тухватуллина\fony-dlya-prezentacii-po-istorii-08.jpg"/>
          <p:cNvPicPr>
            <a:picLocks noChangeAspect="1" noChangeArrowheads="1"/>
          </p:cNvPicPr>
          <p:nvPr/>
        </p:nvPicPr>
        <p:blipFill>
          <a:blip r:embed="rId3">
            <a:lum bright="5000"/>
          </a:blip>
          <a:srcRect/>
          <a:stretch>
            <a:fillRect/>
          </a:stretch>
        </p:blipFill>
        <p:spPr bwMode="auto">
          <a:xfrm>
            <a:off x="0" y="1"/>
            <a:ext cx="9144000" cy="6884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latin typeface="Arial Narrow" pitchFamily="34" charset="0"/>
              </a:rPr>
              <a:t>Информационная поддержка проекта</a:t>
            </a:r>
            <a:r>
              <a:rPr lang="ru-RU" b="1" i="1" dirty="0" smtClean="0">
                <a:latin typeface="Arial Narrow" pitchFamily="34" charset="0"/>
              </a:rPr>
              <a:t/>
            </a:r>
            <a:br>
              <a:rPr lang="ru-RU" b="1" i="1" dirty="0" smtClean="0">
                <a:latin typeface="Arial Narrow" pitchFamily="34" charset="0"/>
              </a:rPr>
            </a:br>
            <a:endParaRPr lang="ru-RU" dirty="0">
              <a:latin typeface="Arial Narrow" pitchFamily="34" charset="0"/>
            </a:endParaRPr>
          </a:p>
        </p:txBody>
      </p:sp>
      <p:pic>
        <p:nvPicPr>
          <p:cNvPr id="3074" name="Picture 2" descr="\\serv01\ALL\Сектор маркетинга\Егорова П.А\7. ГРАНТЫ\доброволец россии- 2018\тухватуллина\фото длдя презентации\ФОТО ДЛЯ ПРЕЗЕНТАЦИИ ТУХВАТУЛЛИНОЙ\WjmN09p2T0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5" y="2143116"/>
            <a:ext cx="2428893" cy="3643338"/>
          </a:xfrm>
          <a:prstGeom prst="rect">
            <a:avLst/>
          </a:prstGeom>
          <a:noFill/>
        </p:spPr>
      </p:pic>
      <p:pic>
        <p:nvPicPr>
          <p:cNvPr id="7" name="00_Университет третьего возраст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00033" y="2141237"/>
            <a:ext cx="4836497" cy="3627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01\ALL\Сектор маркетинга\Егорова П.А\7. ГРАНТЫ\доброволец россии- 2018\тухватуллина\fony-dlya-prezentacii-po-istorii-08.jpg"/>
          <p:cNvPicPr>
            <a:picLocks noChangeAspect="1" noChangeArrowheads="1"/>
          </p:cNvPicPr>
          <p:nvPr/>
        </p:nvPicPr>
        <p:blipFill>
          <a:blip r:embed="rId2">
            <a:lum bright="5000"/>
          </a:blip>
          <a:srcRect/>
          <a:stretch>
            <a:fillRect/>
          </a:stretch>
        </p:blipFill>
        <p:spPr bwMode="auto">
          <a:xfrm>
            <a:off x="0" y="1"/>
            <a:ext cx="9144000" cy="6884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3978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Arial Narrow" pitchFamily="34" charset="0"/>
              </a:rPr>
              <a:t>Итоги реализации проекта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64062"/>
            <a:ext cx="8072494" cy="50796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b="1" dirty="0" smtClean="0"/>
              <a:t>		</a:t>
            </a:r>
            <a:r>
              <a:rPr lang="ru-RU" sz="2400" b="1" i="1" dirty="0" smtClean="0">
                <a:latin typeface="Arial Narrow" pitchFamily="34" charset="0"/>
              </a:rPr>
              <a:t>1</a:t>
            </a:r>
            <a:r>
              <a:rPr lang="ru-RU" sz="2400" b="1" i="1" dirty="0">
                <a:latin typeface="Arial Narrow" pitchFamily="34" charset="0"/>
              </a:rPr>
              <a:t>. </a:t>
            </a:r>
            <a:r>
              <a:rPr lang="ru-RU" sz="2400" i="1" dirty="0">
                <a:latin typeface="Arial Narrow" pitchFamily="34" charset="0"/>
              </a:rPr>
              <a:t>Организовано обучение на шести факультетах университета: историко-краеведческий, рукоделие, английский, основы психологии, ландшафтный дизайн, правовой </a:t>
            </a:r>
            <a:r>
              <a:rPr lang="ru-RU" sz="2400" i="1" dirty="0" smtClean="0">
                <a:latin typeface="Arial Narrow" pitchFamily="34" charset="0"/>
              </a:rPr>
              <a:t>факультет:</a:t>
            </a:r>
          </a:p>
          <a:p>
            <a:r>
              <a:rPr lang="ru-RU" sz="2400" i="1" dirty="0">
                <a:latin typeface="Arial Narrow" pitchFamily="34" charset="0"/>
              </a:rPr>
              <a:t>Количество проведенных уроков – 336</a:t>
            </a:r>
          </a:p>
          <a:p>
            <a:r>
              <a:rPr lang="ru-RU" sz="2400" i="1" dirty="0">
                <a:latin typeface="Arial Narrow" pitchFamily="34" charset="0"/>
              </a:rPr>
              <a:t>Прошло обучение граждан пожилого возраста- 360</a:t>
            </a:r>
          </a:p>
          <a:p>
            <a:r>
              <a:rPr lang="ru-RU" sz="2400" i="1" dirty="0">
                <a:latin typeface="Arial Narrow" pitchFamily="34" charset="0"/>
              </a:rPr>
              <a:t>Количество обучающих занятий, проведенных непосредственно на базе культурных объектов города Тюмени и Тюменской области – 100</a:t>
            </a:r>
          </a:p>
          <a:p>
            <a:pPr>
              <a:buNone/>
            </a:pPr>
            <a:r>
              <a:rPr lang="ru-RU" sz="2400" b="1" i="1" dirty="0" smtClean="0">
                <a:latin typeface="Arial Narrow" pitchFamily="34" charset="0"/>
              </a:rPr>
              <a:t>		2</a:t>
            </a:r>
            <a:r>
              <a:rPr lang="ru-RU" sz="2400" b="1" i="1" dirty="0">
                <a:latin typeface="Arial Narrow" pitchFamily="34" charset="0"/>
              </a:rPr>
              <a:t>.</a:t>
            </a:r>
            <a:r>
              <a:rPr lang="ru-RU" sz="2400" i="1" dirty="0">
                <a:latin typeface="Arial Narrow" pitchFamily="34" charset="0"/>
              </a:rPr>
              <a:t> Приобретение пожилыми гражданами навыков активного долголетия через организацию их досуга, расширение круга общения по интересам, поддержание познавательной активности и расширение коммуникативной сферы, повышение жизненного тонуса</a:t>
            </a:r>
            <a:r>
              <a:rPr lang="ru-RU" sz="2400" i="1" dirty="0" smtClean="0">
                <a:latin typeface="Arial Narrow" pitchFamily="34" charset="0"/>
              </a:rPr>
              <a:t>.</a:t>
            </a:r>
          </a:p>
          <a:p>
            <a:r>
              <a:rPr lang="ru-RU" sz="2400" i="1" dirty="0">
                <a:latin typeface="Arial Narrow" pitchFamily="34" charset="0"/>
              </a:rPr>
              <a:t>Количество граждан пожилого возраста, желающих в дальнейшем вести активный образ жизни – не менее 250</a:t>
            </a:r>
          </a:p>
          <a:p>
            <a:r>
              <a:rPr lang="ru-RU" sz="2400" i="1" dirty="0">
                <a:latin typeface="Arial Narrow" pitchFamily="34" charset="0"/>
              </a:rPr>
              <a:t>Повышение жизненного тонуса участников проекта – 360</a:t>
            </a:r>
          </a:p>
          <a:p>
            <a:r>
              <a:rPr lang="ru-RU" sz="2400" i="1" dirty="0">
                <a:latin typeface="Arial Narrow" pitchFamily="34" charset="0"/>
              </a:rPr>
              <a:t>Появление желания вести активный образ жизни, принимать участие в мероприятиях, проводимых и организуемых на территории города Тюмени для людей пенсионного возраста, увеличение количества волонтеров пожилого возраста</a:t>
            </a:r>
          </a:p>
          <a:p>
            <a:pPr>
              <a:buNone/>
            </a:pPr>
            <a:endParaRPr lang="ru-RU" sz="1800" dirty="0"/>
          </a:p>
          <a:p>
            <a:endParaRPr lang="ru-RU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154</Words>
  <Application>Microsoft Office PowerPoint</Application>
  <PresentationFormat>Экран (4:3)</PresentationFormat>
  <Paragraphs>30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Тухватуллина Вера  Петровна</vt:lpstr>
      <vt:lpstr>Цель проекта</vt:lpstr>
      <vt:lpstr>Описание проекта </vt:lpstr>
      <vt:lpstr>Факультеты</vt:lpstr>
      <vt:lpstr>Целевая группа</vt:lpstr>
      <vt:lpstr>Фото проекта</vt:lpstr>
      <vt:lpstr>Фото проекта</vt:lpstr>
      <vt:lpstr>Информационная поддержка проекта </vt:lpstr>
      <vt:lpstr>Итоги реализации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Тухватуллина Вера Петровна</dc:title>
  <dc:creator>admin</dc:creator>
  <cp:lastModifiedBy>admin</cp:lastModifiedBy>
  <cp:revision>9</cp:revision>
  <dcterms:created xsi:type="dcterms:W3CDTF">2018-05-31T10:56:10Z</dcterms:created>
  <dcterms:modified xsi:type="dcterms:W3CDTF">2018-05-31T12:19:37Z</dcterms:modified>
</cp:coreProperties>
</file>