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2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50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EGFqafrx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«Советский районный центр культуры и досуга «Сибирь»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628240,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ХМАО-Югра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Советский район, г.Советский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1200x630w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805264"/>
            <a:ext cx="720080" cy="7267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6021288"/>
            <a:ext cx="21602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vk.com/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cksibir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New-Instagram-Icon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805264"/>
            <a:ext cx="720080" cy="7238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67944" y="6021288"/>
            <a:ext cx="201622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ckid_sibir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9271" cy="6858000"/>
          </a:xfrm>
          <a:prstGeom prst="rect">
            <a:avLst/>
          </a:prstGeom>
          <a:noFill/>
        </p:spPr>
      </p:pic>
      <p:pic>
        <p:nvPicPr>
          <p:cNvPr id="4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268760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настоящее время в центре культуры «Сибирь» действует 31 клубное формирование различной жанровой направленности, которые посещают около 400 участников. 10 коллективов художественной самодеятельности имеют звание «Народный» и «Образцовый».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:\Users\User\Desktop\0QHNhFYabF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73016"/>
            <a:ext cx="4464496" cy="297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11560" y="1196752"/>
            <a:ext cx="73803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Народный самодеятельный коллектив хор русской песни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3" name="Picture 5" descr="C:\Users\User\Desktop\xS5vtbYoz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76872"/>
            <a:ext cx="2448272" cy="26104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5013176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коллектива , главный хормейстер Людмила Алексеевна Трофимова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C:\Users\User\Desktop\I9hLFsqp0D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348880"/>
            <a:ext cx="3240360" cy="2159397"/>
          </a:xfrm>
          <a:prstGeom prst="rect">
            <a:avLst/>
          </a:prstGeom>
          <a:noFill/>
        </p:spPr>
      </p:pic>
      <p:pic>
        <p:nvPicPr>
          <p:cNvPr id="12295" name="Picture 7" descr="C:\Users\User\Desktop\dVdljaAGoV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293096"/>
            <a:ext cx="3024336" cy="201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63688" y="1104419"/>
            <a:ext cx="52920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Народный самодеятельный коллектив хореографический ансамбль «Радуга»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User\Desktop\d3K5it5u09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564904"/>
            <a:ext cx="1989138" cy="2312988"/>
          </a:xfrm>
          <a:prstGeom prst="rect">
            <a:avLst/>
          </a:prstGeom>
          <a:noFill/>
        </p:spPr>
      </p:pic>
      <p:pic>
        <p:nvPicPr>
          <p:cNvPr id="17412" name="Picture 4" descr="C:\Users\User\Desktop\YNSpd3GfYP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636912"/>
            <a:ext cx="3672408" cy="36724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5013176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коллектива, Главный балетмейстер Любовь Игнатьевна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Ефанова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95736" y="1124744"/>
            <a:ext cx="4680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Народный самодеятельный коллектив духовой оркестр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User\Desktop\WikmFNWr62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36912"/>
            <a:ext cx="2016224" cy="25526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5229200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коллектива, дирижер Анатолий Александрович Тарасов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User\Desktop\2lQr0Ubci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3744416" cy="2495302"/>
          </a:xfrm>
          <a:prstGeom prst="rect">
            <a:avLst/>
          </a:prstGeom>
          <a:noFill/>
        </p:spPr>
      </p:pic>
      <p:pic>
        <p:nvPicPr>
          <p:cNvPr id="16387" name="Picture 3" descr="C:\Users\User\Desktop\TkcGZRmPiU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636912"/>
            <a:ext cx="3168352" cy="2111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35696" y="1124744"/>
            <a:ext cx="54726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Народный самодеятельный коллектив театр «Отражение»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esktop\xe0Ym173yP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3278435" cy="26492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5229200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коллектива, режиссер Михаил Михайлович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Волковец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User\Desktop\tUwJUkJeiY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276872"/>
            <a:ext cx="1920213" cy="2880320"/>
          </a:xfrm>
          <a:prstGeom prst="rect">
            <a:avLst/>
          </a:prstGeom>
          <a:noFill/>
        </p:spPr>
      </p:pic>
      <p:pic>
        <p:nvPicPr>
          <p:cNvPr id="15365" name="Picture 5" descr="C:\Users\User\Desktop\LV92J1W5O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068960"/>
            <a:ext cx="2232248" cy="3194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1196752"/>
            <a:ext cx="69340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Народный самодеятельный коллектив ансамбль народных инструментов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«Русские просторы»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7" name="Picture 1" descr="C:\Users\User\Desktop\vDZ33P2TFx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08920"/>
            <a:ext cx="2016224" cy="2660584"/>
          </a:xfrm>
          <a:prstGeom prst="rect">
            <a:avLst/>
          </a:prstGeom>
          <a:noFill/>
        </p:spPr>
      </p:pic>
      <p:pic>
        <p:nvPicPr>
          <p:cNvPr id="14338" name="Picture 2" descr="C:\Users\User\Desktop\LsEQQIMia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780928"/>
            <a:ext cx="5287392" cy="29741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517232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коллектива Руслана Анатольевна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Чернак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87624" y="1196752"/>
            <a:ext cx="6984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Народный самодеятельный коллектив вокальная группа «Виктория»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ZzwvJBlSs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4"/>
            <a:ext cx="2088232" cy="2753755"/>
          </a:xfrm>
          <a:prstGeom prst="rect">
            <a:avLst/>
          </a:prstGeom>
          <a:noFill/>
        </p:spPr>
      </p:pic>
      <p:pic>
        <p:nvPicPr>
          <p:cNvPr id="13315" name="Picture 3" descr="C:\Users\User\Desktop\r2RbWIGpf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492896"/>
            <a:ext cx="5544616" cy="36949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5373216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коллектива Сергей Александрович Шаталов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99592" y="1268760"/>
            <a:ext cx="7344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Народный самодеятельный коллектив эстрадный оркестр 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Evergreen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User\Desktop\DhpItymhgw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708920"/>
            <a:ext cx="4536504" cy="3023155"/>
          </a:xfrm>
          <a:prstGeom prst="rect">
            <a:avLst/>
          </a:prstGeom>
          <a:noFill/>
        </p:spPr>
      </p:pic>
      <p:pic>
        <p:nvPicPr>
          <p:cNvPr id="31747" name="Picture 3" descr="C:\Users\User\Desktop\tMLzl-mT-u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348880"/>
            <a:ext cx="2376264" cy="31554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5589240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коллектива, Главный дирижер Евгений Анатольевич Волков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03648" y="1124744"/>
            <a:ext cx="66247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Образцовый художественный коллектив театр игры «КВИНОРД»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User\Desktop\lVb8-VyAf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48880"/>
            <a:ext cx="2094312" cy="2108597"/>
          </a:xfrm>
          <a:prstGeom prst="rect">
            <a:avLst/>
          </a:prstGeom>
          <a:noFill/>
        </p:spPr>
      </p:pic>
      <p:pic>
        <p:nvPicPr>
          <p:cNvPr id="30723" name="Picture 3" descr="C:\Users\User\Desktop\2vU1rx1urG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204864"/>
            <a:ext cx="2059892" cy="2880320"/>
          </a:xfrm>
          <a:prstGeom prst="rect">
            <a:avLst/>
          </a:prstGeom>
          <a:noFill/>
        </p:spPr>
      </p:pic>
      <p:pic>
        <p:nvPicPr>
          <p:cNvPr id="30724" name="Picture 4" descr="C:\Users\User\Desktop\rbpySHNVUK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276872"/>
            <a:ext cx="2808312" cy="1869283"/>
          </a:xfrm>
          <a:prstGeom prst="rect">
            <a:avLst/>
          </a:prstGeom>
          <a:noFill/>
        </p:spPr>
      </p:pic>
      <p:pic>
        <p:nvPicPr>
          <p:cNvPr id="30725" name="Picture 5" descr="C:\Users\User\Desktop\_opU2hV5wS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437112"/>
            <a:ext cx="2952328" cy="19697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4581128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коллектива Денис Александрович Хохлов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1672" y="5013176"/>
            <a:ext cx="2952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коллектива, Главный режиссер Мария Станиславовна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Брюзгинова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75656" y="1052736"/>
            <a:ext cx="66247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Образцовый художественный коллектив хореографический ансамбль «Фаэтон»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User\Desktop\y_acf3d9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7"/>
            <a:ext cx="2286296" cy="2808312"/>
          </a:xfrm>
          <a:prstGeom prst="rect">
            <a:avLst/>
          </a:prstGeom>
          <a:noFill/>
        </p:spPr>
      </p:pic>
      <p:pic>
        <p:nvPicPr>
          <p:cNvPr id="32771" name="Picture 3" descr="C:\Users\User\Desktop\rN4cMk341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7" y="2564904"/>
            <a:ext cx="3132347" cy="2088232"/>
          </a:xfrm>
          <a:prstGeom prst="rect">
            <a:avLst/>
          </a:prstGeom>
          <a:noFill/>
        </p:spPr>
      </p:pic>
      <p:pic>
        <p:nvPicPr>
          <p:cNvPr id="32772" name="Picture 4" descr="C:\Users\User\Desktop\AsubeZaZS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005064"/>
            <a:ext cx="3600400" cy="23993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5445224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коллектива, балетмейстер Наталья Васильевна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Шейкова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5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91022"/>
          </a:xfrm>
          <a:prstGeom prst="rect">
            <a:avLst/>
          </a:prstGeom>
          <a:noFill/>
        </p:spPr>
      </p:pic>
      <p:pic>
        <p:nvPicPr>
          <p:cNvPr id="3075" name="Picture 3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6"/>
            <a:ext cx="2448272" cy="34694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1968 году при Советском леспромхозе был создан Дом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Первым руководителем Дома культуры был назначен Виктор Григорьевич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Колодуб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47664" y="1052736"/>
            <a:ext cx="6480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Образцовый художественный хоровой коллектив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C:\Users\User\Desktop\xS5vtbYoz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32856"/>
            <a:ext cx="2633815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5085184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коллектива , главный хормейстер Людмила Алексеевна Трофимова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C:\Users\User\Desktop\rKQdx4x_m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132856"/>
            <a:ext cx="2844105" cy="1895330"/>
          </a:xfrm>
          <a:prstGeom prst="rect">
            <a:avLst/>
          </a:prstGeom>
          <a:noFill/>
        </p:spPr>
      </p:pic>
      <p:pic>
        <p:nvPicPr>
          <p:cNvPr id="33797" name="Picture 5" descr="C:\Users\User\Desktop\jq4ejt_VYU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509120"/>
            <a:ext cx="3007392" cy="2004145"/>
          </a:xfrm>
          <a:prstGeom prst="rect">
            <a:avLst/>
          </a:prstGeom>
          <a:noFill/>
        </p:spPr>
      </p:pic>
      <p:pic>
        <p:nvPicPr>
          <p:cNvPr id="33798" name="Picture 6" descr="C:\Users\User\Desktop\hmd-FlGByg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284984"/>
            <a:ext cx="3048000" cy="2031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259632" y="1124744"/>
            <a:ext cx="637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Ансамбль казачьей песни «Вольница»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User\Desktop\SmDb0DAUp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564904"/>
            <a:ext cx="5078547" cy="3384376"/>
          </a:xfrm>
          <a:prstGeom prst="rect">
            <a:avLst/>
          </a:prstGeom>
          <a:noFill/>
        </p:spPr>
      </p:pic>
      <p:pic>
        <p:nvPicPr>
          <p:cNvPr id="35843" name="Picture 3" descr="C:\Users\User\Desktop\mEkTYN-Ab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76872"/>
            <a:ext cx="2298574" cy="27205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5229200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коллектива Зинаида Николаевна Устинова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31640" y="1124744"/>
            <a:ext cx="6192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Ансамбль русских народных инструментов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Арт-коктейль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User\Desktop\cHiGXF9ep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564903"/>
            <a:ext cx="4896544" cy="3671411"/>
          </a:xfrm>
          <a:prstGeom prst="rect">
            <a:avLst/>
          </a:prstGeom>
          <a:noFill/>
        </p:spPr>
      </p:pic>
      <p:pic>
        <p:nvPicPr>
          <p:cNvPr id="34819" name="Picture 3" descr="C:\Users\User\Desktop\bCz6SRTRyk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59" y="2492896"/>
            <a:ext cx="2376637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5229200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коллектива Косов Владимир  Леонидович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11560" y="1145650"/>
            <a:ext cx="7020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Камерный ансамбль «Возрождение»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xS5vtbYoz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32856"/>
            <a:ext cx="2633815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085184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коллектива , главный хормейстер Людмила Алексеевна Трофимова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User\Desktop\WnlnLXHwE8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204864"/>
            <a:ext cx="5187032" cy="3890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126876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Клуб ветеранов и пенсионеров «Родники»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5" name="Picture 1" descr="C:\Users\User\Desktop\LKo97y4QT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564904"/>
            <a:ext cx="2160240" cy="2682496"/>
          </a:xfrm>
          <a:prstGeom prst="rect">
            <a:avLst/>
          </a:prstGeom>
          <a:noFill/>
        </p:spPr>
      </p:pic>
      <p:pic>
        <p:nvPicPr>
          <p:cNvPr id="36866" name="Picture 2" descr="C:\Users\User\Desktop\o2jPP-9dNy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636912"/>
            <a:ext cx="5184576" cy="34550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301208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клуба Екатерина Георгиевна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Волковец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126876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Волонтерское объединение «МИР»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User\Desktop\33jLxEUMg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05064"/>
            <a:ext cx="3275856" cy="2453480"/>
          </a:xfrm>
          <a:prstGeom prst="rect">
            <a:avLst/>
          </a:prstGeom>
          <a:noFill/>
        </p:spPr>
      </p:pic>
      <p:pic>
        <p:nvPicPr>
          <p:cNvPr id="38915" name="Picture 3" descr="C:\Users\User\Desktop\iOu5pAMvhH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492896"/>
            <a:ext cx="3439610" cy="2292178"/>
          </a:xfrm>
          <a:prstGeom prst="rect">
            <a:avLst/>
          </a:prstGeom>
          <a:noFill/>
        </p:spPr>
      </p:pic>
      <p:pic>
        <p:nvPicPr>
          <p:cNvPr id="7" name="Picture 5" descr="C:\Users\User\Desktop\YJa9C3Dm6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59" y="2492896"/>
            <a:ext cx="1964441" cy="2376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5013176"/>
            <a:ext cx="1944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объединения Анастасия Сергеевна Бурая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41277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руководителей клубных формирований имеют звание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Заслуженный деятель культуры Ханты-Мансийского автономного округа –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Users\User\Desktop\xe0Ym173yP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924944"/>
            <a:ext cx="2151438" cy="1738536"/>
          </a:xfrm>
          <a:prstGeom prst="rect">
            <a:avLst/>
          </a:prstGeom>
          <a:noFill/>
        </p:spPr>
      </p:pic>
      <p:pic>
        <p:nvPicPr>
          <p:cNvPr id="39939" name="Picture 3" descr="C:\Users\User\Desktop\xS5vtbYoz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924944"/>
            <a:ext cx="2228613" cy="2376264"/>
          </a:xfrm>
          <a:prstGeom prst="rect">
            <a:avLst/>
          </a:prstGeom>
          <a:noFill/>
        </p:spPr>
      </p:pic>
      <p:pic>
        <p:nvPicPr>
          <p:cNvPr id="39940" name="Picture 4" descr="C:\Users\User\Desktop\WikmFNWr62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852936"/>
            <a:ext cx="1872208" cy="23703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4869160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Михаил Михайлович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Волковец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5373216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Людмила Алексеевна Трофимова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5301208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Анатолий Александрович Тарасов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pic>
        <p:nvPicPr>
          <p:cNvPr id="40962" name="Picture 2" descr="C:\Users\User\Desktop\ZzwvJBlSs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1748557" cy="2305825"/>
          </a:xfrm>
          <a:prstGeom prst="rect">
            <a:avLst/>
          </a:prstGeom>
          <a:noFill/>
        </p:spPr>
      </p:pic>
      <p:pic>
        <p:nvPicPr>
          <p:cNvPr id="40963" name="Picture 3" descr="C:\Users\User\Desktop\2vU1rx1urG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340768"/>
            <a:ext cx="1956897" cy="2736304"/>
          </a:xfrm>
          <a:prstGeom prst="rect">
            <a:avLst/>
          </a:prstGeom>
          <a:noFill/>
        </p:spPr>
      </p:pic>
      <p:pic>
        <p:nvPicPr>
          <p:cNvPr id="40964" name="Picture 4" descr="C:\Users\User\Desktop\d3K5it5u09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340768"/>
            <a:ext cx="1989138" cy="2312988"/>
          </a:xfrm>
          <a:prstGeom prst="rect">
            <a:avLst/>
          </a:prstGeom>
          <a:noFill/>
        </p:spPr>
      </p:pic>
      <p:pic>
        <p:nvPicPr>
          <p:cNvPr id="40965" name="Picture 5" descr="C:\Users\User\Desktop\LsEQQIMiaU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340768"/>
            <a:ext cx="1879600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400506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Сергей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лександрович Шаталов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4293096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Мария Станиславовна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Брюзгинова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407707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Любовь Игнатьевна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Ефанова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72" y="4437112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Анатолий Иванович Тартанов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28391" cy="721717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39552" y="1494656"/>
            <a:ext cx="813690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сегодняшний день муниципальное бюджетное учреждение культуры «Советский районный центр культуры и досуга «Сибирь» является самым большим по штату и востребованным учреждением культуры на территории Советского района. Здесь занимаются более 400 участников коллективов художественной самодеятельности от 4 до 75 лет. Ежегодно проводится более 200 мероприятий, которые охватывают около 40000 жителей Советского района и города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Югорска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Коллективы художественной самодеятельности прославляют родной район, как на территории Ханты-Мансийского автономного округа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Югры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и далеко за его пределами: в Тюменской, Свердловской, Калужской, Оренбургской и других областях, а также в столице России – городе Москве.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oi3cjxirA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54"/>
            <a:ext cx="9144000" cy="6904654"/>
          </a:xfrm>
          <a:prstGeom prst="rect">
            <a:avLst/>
          </a:prstGeom>
          <a:noFill/>
        </p:spPr>
      </p:pic>
      <p:pic>
        <p:nvPicPr>
          <p:cNvPr id="4099" name="Picture 3" descr="C:\Users\User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16832"/>
            <a:ext cx="2302500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Директор Центра культуры «Сибирь»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Денис Александрович Хохлов с 2017 года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Выпускник Свердловского областного училища культуры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528391" cy="721717"/>
          </a:xfrm>
          <a:prstGeom prst="rect">
            <a:avLst/>
          </a:prstGeom>
          <a:noFill/>
        </p:spPr>
      </p:pic>
      <p:sp>
        <p:nvSpPr>
          <p:cNvPr id="96" name="TextBox 95"/>
          <p:cNvSpPr txBox="1"/>
          <p:nvPr/>
        </p:nvSpPr>
        <p:spPr>
          <a:xfrm>
            <a:off x="4572000" y="980728"/>
            <a:ext cx="41764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Отдел методического обеспечения и программного развития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39552" y="227687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целью деятельности Отдела является методическое и информационное обеспечение и организация системы мониторинга основных направлений деятельности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39552" y="335699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Текущее и перспективное планирование, учет и отчетность по основным показателям деятельности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Отдела;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11560" y="414908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участие в изготовлении и издании методических пособий, сценариев проводимых мероприятий, буклетов, афиш, информационных материалов и другой продукции по профилю деятельности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Отдела;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11560" y="551723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Оказание информационной и методической помощи специалистам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учреждений культуры Советского района.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53" name="Picture 33" descr="C:\Users\User\Desktop\rJtxe9p0pZ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8640"/>
            <a:ext cx="1656184" cy="2055952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2411760" y="260648"/>
            <a:ext cx="18002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Зав. Отделом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Юлия Николаевна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Тихонова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528391" cy="7217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1196752"/>
            <a:ext cx="3888432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Отдел по работе с детьми и подростками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234888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целью деятельности Отдела является удовлетворение индивидуальных и общественных потребностей в сфере организации досуга детей и подростков посредством организации и проведения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мероприятий.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User\Desktop\0mvG6WYxeo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2817" y="3861049"/>
            <a:ext cx="2809410" cy="1872208"/>
          </a:xfrm>
          <a:prstGeom prst="rect">
            <a:avLst/>
          </a:prstGeom>
          <a:noFill/>
        </p:spPr>
      </p:pic>
      <p:pic>
        <p:nvPicPr>
          <p:cNvPr id="6149" name="Picture 5" descr="C:\Users\User\Desktop\dIE5BZPiwD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09120"/>
            <a:ext cx="2899338" cy="1932137"/>
          </a:xfrm>
          <a:prstGeom prst="rect">
            <a:avLst/>
          </a:prstGeom>
          <a:noFill/>
        </p:spPr>
      </p:pic>
      <p:pic>
        <p:nvPicPr>
          <p:cNvPr id="6150" name="Picture 6" descr="C:\Users\User\Desktop\lndQVY4GKq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861048"/>
            <a:ext cx="2701356" cy="1800200"/>
          </a:xfrm>
          <a:prstGeom prst="rect">
            <a:avLst/>
          </a:prstGeom>
          <a:noFill/>
        </p:spPr>
      </p:pic>
      <p:pic>
        <p:nvPicPr>
          <p:cNvPr id="6151" name="Picture 7" descr="C:\Users\User\Desktop\utOkIwYg2N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0648"/>
            <a:ext cx="1723566" cy="19442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95736" y="260648"/>
            <a:ext cx="187220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Зав. Отделом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Татьяна Евгеньевна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Слесаренко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528391" cy="7217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1124744"/>
            <a:ext cx="3672408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Отдел по работе с молодежью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060848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целью деятельности Отдела является удовлетворение индивидуальных и общественных потребностей в сфере организации досуга молодежи посредством организации и проведения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мероприятий.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5ks3-3pu43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2660263" cy="1772816"/>
          </a:xfrm>
          <a:prstGeom prst="rect">
            <a:avLst/>
          </a:prstGeom>
          <a:noFill/>
        </p:spPr>
      </p:pic>
      <p:pic>
        <p:nvPicPr>
          <p:cNvPr id="7171" name="Picture 3" descr="C:\Users\User\Desktop\6b34bDqKkT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501008"/>
            <a:ext cx="2808312" cy="1871477"/>
          </a:xfrm>
          <a:prstGeom prst="rect">
            <a:avLst/>
          </a:prstGeom>
          <a:noFill/>
        </p:spPr>
      </p:pic>
      <p:pic>
        <p:nvPicPr>
          <p:cNvPr id="7172" name="Picture 4" descr="C:\Users\User\Desktop\V_PS52vmH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365104"/>
            <a:ext cx="2880320" cy="1919463"/>
          </a:xfrm>
          <a:prstGeom prst="rect">
            <a:avLst/>
          </a:prstGeom>
          <a:noFill/>
        </p:spPr>
      </p:pic>
      <p:pic>
        <p:nvPicPr>
          <p:cNvPr id="7173" name="Picture 5" descr="C:\Users\User\Desktop\YJa9C3Dm6B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1512168" cy="182917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79712" y="260648"/>
            <a:ext cx="1656184" cy="1785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Зав. Отделом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Анастасия Сергеевна Бурая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528391" cy="7217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1052736"/>
            <a:ext cx="4248472" cy="12464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Отдел народного художественного творчества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2204864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народного творчества и самодеятельного искусства, сохранение и развитие народной традиционной культуры, поддержка любительского художественного творчества, другой самодеятельной творческой инициативы и социально-культурной активности населения, организация его досуга и отдыха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1FBhi-bsY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3240360" cy="2159396"/>
          </a:xfrm>
          <a:prstGeom prst="rect">
            <a:avLst/>
          </a:prstGeom>
          <a:noFill/>
        </p:spPr>
      </p:pic>
      <p:pic>
        <p:nvPicPr>
          <p:cNvPr id="8195" name="Picture 3" descr="C:\Users\User\Desktop\VBAW7l2cEQ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89040"/>
            <a:ext cx="1872208" cy="2808312"/>
          </a:xfrm>
          <a:prstGeom prst="rect">
            <a:avLst/>
          </a:prstGeom>
          <a:noFill/>
        </p:spPr>
      </p:pic>
      <p:pic>
        <p:nvPicPr>
          <p:cNvPr id="8196" name="Picture 4" descr="C:\Users\User\Desktop\AsubeZaZS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005064"/>
            <a:ext cx="2987868" cy="2088232"/>
          </a:xfrm>
          <a:prstGeom prst="rect">
            <a:avLst/>
          </a:prstGeom>
          <a:noFill/>
        </p:spPr>
      </p:pic>
      <p:pic>
        <p:nvPicPr>
          <p:cNvPr id="8197" name="Picture 5" descr="C:\Users\User\Desktop\tH6uMU7eJT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0648"/>
            <a:ext cx="1296144" cy="19442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7704" y="476672"/>
            <a:ext cx="223224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Зав. Отделом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Ольга Олеговна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Заложук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528391" cy="7217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12474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Отдел организации праздников и массовых мероприятий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276872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качества жизни населения посредством удовлетворения индивидуальных и общественных потребностей, связанных с организацией досуга посредством организации и проведения массовых мероприятий и иных мероприятий различного уровня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fCCIdU7y_x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276153" cy="2183249"/>
          </a:xfrm>
          <a:prstGeom prst="rect">
            <a:avLst/>
          </a:prstGeom>
          <a:noFill/>
        </p:spPr>
      </p:pic>
      <p:pic>
        <p:nvPicPr>
          <p:cNvPr id="9219" name="Picture 3" descr="C:\Users\User\Desktop\d2sClBq3u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717032"/>
            <a:ext cx="1944285" cy="2593214"/>
          </a:xfrm>
          <a:prstGeom prst="rect">
            <a:avLst/>
          </a:prstGeom>
          <a:noFill/>
        </p:spPr>
      </p:pic>
      <p:pic>
        <p:nvPicPr>
          <p:cNvPr id="9220" name="Picture 4" descr="C:\Users\User\Desktop\_Anlj48zt2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005064"/>
            <a:ext cx="3439609" cy="2292177"/>
          </a:xfrm>
          <a:prstGeom prst="rect">
            <a:avLst/>
          </a:prstGeom>
          <a:noFill/>
        </p:spPr>
      </p:pic>
      <p:pic>
        <p:nvPicPr>
          <p:cNvPr id="9221" name="Picture 5" descr="C:\Users\User\Desktop\qUt5VV40LG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88639"/>
            <a:ext cx="1440160" cy="194989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35696" y="260648"/>
            <a:ext cx="223224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Отдела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Вячеслав Владимирович Казанцев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User\Desktop\obAsF83CS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3528391" cy="7217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26876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Технический отдел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844825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записи тематических фонограмм, их компьютерная обработка и создание аудиодисков, пополнение фонотеки, создание и ведение цифровой базы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данных;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Качественное озвучивание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мероприятий;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Художественное оформление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пространств для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мероприятий;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 фиксации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мероприятий;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художественно-световое оформление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мероприятий.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m2aUwLPxL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93096"/>
            <a:ext cx="3115447" cy="2076153"/>
          </a:xfrm>
          <a:prstGeom prst="rect">
            <a:avLst/>
          </a:prstGeom>
          <a:noFill/>
        </p:spPr>
      </p:pic>
      <p:pic>
        <p:nvPicPr>
          <p:cNvPr id="10243" name="Picture 3" descr="C:\Users\User\Desktop\5W_CEeCRKa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04172"/>
            <a:ext cx="2232248" cy="2765796"/>
          </a:xfrm>
          <a:prstGeom prst="rect">
            <a:avLst/>
          </a:prstGeom>
          <a:noFill/>
        </p:spPr>
      </p:pic>
      <p:pic>
        <p:nvPicPr>
          <p:cNvPr id="10244" name="Picture 4" descr="C:\Users\User\Desktop\f_UtExo6Sz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717032"/>
            <a:ext cx="2736304" cy="2921971"/>
          </a:xfrm>
          <a:prstGeom prst="rect">
            <a:avLst/>
          </a:prstGeom>
          <a:noFill/>
        </p:spPr>
      </p:pic>
      <p:pic>
        <p:nvPicPr>
          <p:cNvPr id="10245" name="Picture 5" descr="C:\Users\User\Desktop\nvg9ndSZXZ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0"/>
            <a:ext cx="1440160" cy="17441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7704" y="260648"/>
            <a:ext cx="2088232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Отдела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Сергей Владимирович Соколов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728</Words>
  <Application>Microsoft Office PowerPoint</Application>
  <PresentationFormat>Экран (4:3)</PresentationFormat>
  <Paragraphs>82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2018-11-20T06:44:37Z</dcterms:created>
  <dcterms:modified xsi:type="dcterms:W3CDTF">2018-11-20T14:02:12Z</dcterms:modified>
</cp:coreProperties>
</file>