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6" r:id="rId4"/>
    <p:sldId id="265" r:id="rId5"/>
    <p:sldId id="262" r:id="rId6"/>
    <p:sldId id="263" r:id="rId7"/>
    <p:sldId id="268" r:id="rId8"/>
    <p:sldId id="270" r:id="rId9"/>
    <p:sldId id="260" r:id="rId10"/>
    <p:sldId id="261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79-145D-4EA6-B7B9-482B131ED295}" type="datetimeFigureOut">
              <a:rPr lang="ru-RU" smtClean="0"/>
              <a:t>13.08.2018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9E04-2AFF-4B2F-9A96-0A152DE28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165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79-145D-4EA6-B7B9-482B131ED295}" type="datetimeFigureOut">
              <a:rPr lang="ru-RU" smtClean="0"/>
              <a:t>13.08.2018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9E04-2AFF-4B2F-9A96-0A152DE28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954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79-145D-4EA6-B7B9-482B131ED295}" type="datetimeFigureOut">
              <a:rPr lang="ru-RU" smtClean="0"/>
              <a:t>13.08.2018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9E04-2AFF-4B2F-9A96-0A152DE28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92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79-145D-4EA6-B7B9-482B131ED295}" type="datetimeFigureOut">
              <a:rPr lang="ru-RU" smtClean="0"/>
              <a:t>13.08.2018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9E04-2AFF-4B2F-9A96-0A152DE28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178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79-145D-4EA6-B7B9-482B131ED295}" type="datetimeFigureOut">
              <a:rPr lang="ru-RU" smtClean="0"/>
              <a:t>13.08.2018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9E04-2AFF-4B2F-9A96-0A152DE28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30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79-145D-4EA6-B7B9-482B131ED295}" type="datetimeFigureOut">
              <a:rPr lang="ru-RU" smtClean="0"/>
              <a:t>13.08.2018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9E04-2AFF-4B2F-9A96-0A152DE28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541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79-145D-4EA6-B7B9-482B131ED295}" type="datetimeFigureOut">
              <a:rPr lang="ru-RU" smtClean="0"/>
              <a:t>13.08.2018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9E04-2AFF-4B2F-9A96-0A152DE28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061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79-145D-4EA6-B7B9-482B131ED295}" type="datetimeFigureOut">
              <a:rPr lang="ru-RU" smtClean="0"/>
              <a:t>13.08.2018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9E04-2AFF-4B2F-9A96-0A152DE28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390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79-145D-4EA6-B7B9-482B131ED295}" type="datetimeFigureOut">
              <a:rPr lang="ru-RU" smtClean="0"/>
              <a:t>13.08.2018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9E04-2AFF-4B2F-9A96-0A152DE28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613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79-145D-4EA6-B7B9-482B131ED295}" type="datetimeFigureOut">
              <a:rPr lang="ru-RU" smtClean="0"/>
              <a:t>13.08.2018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9E04-2AFF-4B2F-9A96-0A152DE28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576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879-145D-4EA6-B7B9-482B131ED295}" type="datetimeFigureOut">
              <a:rPr lang="ru-RU" smtClean="0"/>
              <a:t>13.08.2018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9E04-2AFF-4B2F-9A96-0A152DE28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259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54879-145D-4EA6-B7B9-482B131ED295}" type="datetimeFigureOut">
              <a:rPr lang="ru-RU" smtClean="0"/>
              <a:t>13.08.2018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F9E04-2AFF-4B2F-9A96-0A152DE28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238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17988" y="117984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latin typeface="Segoe Print" panose="02000600000000000000" pitchFamily="2" charset="0"/>
              </a:rPr>
              <a:t>Фотоотчёт мероприятий,</a:t>
            </a:r>
          </a:p>
          <a:p>
            <a:pPr algn="ctr">
              <a:lnSpc>
                <a:spcPct val="150000"/>
              </a:lnSpc>
            </a:pPr>
            <a:r>
              <a:rPr lang="ru-RU" sz="3600" b="1" dirty="0" smtClean="0">
                <a:latin typeface="Segoe Print" panose="02000600000000000000" pitchFamily="2" charset="0"/>
              </a:rPr>
              <a:t>проведённых в рамках проекта</a:t>
            </a:r>
          </a:p>
        </p:txBody>
      </p:sp>
      <p:pic>
        <p:nvPicPr>
          <p:cNvPr id="1028" name="Picture 4" descr="Coat of Arms of Konosha rayon (Arkhangelsk oblast)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097" y="3213815"/>
            <a:ext cx="2697827" cy="331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81223" y="2127564"/>
            <a:ext cx="939357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«Родной свой край люби и знай!»</a:t>
            </a:r>
            <a:endParaRPr lang="ru-RU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814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p.userapi.com/c845520/v845520313/bea56/HXuADtQPSj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19" y="903493"/>
            <a:ext cx="10600515" cy="59545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1445" y="0"/>
            <a:ext cx="114179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200" b="1" dirty="0" smtClean="0">
                <a:latin typeface="Segoe Print" panose="02000600000000000000" pitchFamily="2" charset="0"/>
              </a:rPr>
              <a:t>Музейная рота «Память сердца»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latin typeface="Segoe Print" panose="02000600000000000000" pitchFamily="2" charset="0"/>
              </a:rPr>
              <a:t>(в рамках </a:t>
            </a:r>
            <a:r>
              <a:rPr lang="ru-RU" b="1" dirty="0" smtClean="0">
                <a:latin typeface="Segoe Print" panose="02000600000000000000" pitchFamily="2" charset="0"/>
              </a:rPr>
              <a:t>Всероссийской </a:t>
            </a:r>
            <a:r>
              <a:rPr lang="ru-RU" b="1" dirty="0" smtClean="0">
                <a:latin typeface="Segoe Print" panose="02000600000000000000" pitchFamily="2" charset="0"/>
              </a:rPr>
              <a:t>акции «Бессмертный полк»)</a:t>
            </a:r>
            <a:endParaRPr lang="ru-RU" sz="2200" b="1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07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828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0" y="2388330"/>
            <a:ext cx="30725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latin typeface="Segoe Print" panose="02000600000000000000" pitchFamily="2" charset="0"/>
              </a:rPr>
              <a:t>Музейный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latin typeface="Segoe Print" panose="02000600000000000000" pitchFamily="2" charset="0"/>
              </a:rPr>
              <a:t>молодёжный </a:t>
            </a:r>
            <a:r>
              <a:rPr lang="ru-RU" b="1" dirty="0" err="1" smtClean="0">
                <a:latin typeface="Segoe Print" panose="02000600000000000000" pitchFamily="2" charset="0"/>
              </a:rPr>
              <a:t>квест</a:t>
            </a:r>
            <a:r>
              <a:rPr lang="ru-RU" b="1" dirty="0" smtClean="0">
                <a:latin typeface="Segoe Print" panose="02000600000000000000" pitchFamily="2" charset="0"/>
              </a:rPr>
              <a:t> </a:t>
            </a:r>
            <a:r>
              <a:rPr lang="ru-RU" sz="2200" b="1" dirty="0" smtClean="0">
                <a:latin typeface="Segoe Print" panose="02000600000000000000" pitchFamily="2" charset="0"/>
              </a:rPr>
              <a:t>«Защитники Сталинграда»</a:t>
            </a:r>
          </a:p>
        </p:txBody>
      </p:sp>
    </p:spTree>
    <p:extLst>
      <p:ext uri="{BB962C8B-B14F-4D97-AF65-F5344CB8AC3E}">
        <p14:creationId xmlns:p14="http://schemas.microsoft.com/office/powerpoint/2010/main" val="3443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581" y="16590"/>
            <a:ext cx="9121878" cy="6841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2388330"/>
            <a:ext cx="3072581" cy="1896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latin typeface="Segoe Print" panose="02000600000000000000" pitchFamily="2" charset="0"/>
              </a:rPr>
              <a:t>Музейный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latin typeface="Segoe Print" panose="02000600000000000000" pitchFamily="2" charset="0"/>
              </a:rPr>
              <a:t>молодёжный </a:t>
            </a:r>
            <a:r>
              <a:rPr lang="ru-RU" b="1" dirty="0" err="1" smtClean="0">
                <a:latin typeface="Segoe Print" panose="02000600000000000000" pitchFamily="2" charset="0"/>
              </a:rPr>
              <a:t>квест</a:t>
            </a:r>
            <a:r>
              <a:rPr lang="ru-RU" b="1" dirty="0" smtClean="0">
                <a:latin typeface="Segoe Print" panose="02000600000000000000" pitchFamily="2" charset="0"/>
              </a:rPr>
              <a:t> </a:t>
            </a:r>
            <a:r>
              <a:rPr lang="ru-RU" sz="2200" b="1" dirty="0" smtClean="0">
                <a:latin typeface="Segoe Print" panose="02000600000000000000" pitchFamily="2" charset="0"/>
              </a:rPr>
              <a:t>«Защитники Сталинграда»</a:t>
            </a:r>
            <a:endParaRPr lang="ru-RU" sz="2200" b="1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91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581" y="18436"/>
            <a:ext cx="9119419" cy="6839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2388330"/>
            <a:ext cx="3072581" cy="1896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latin typeface="Segoe Print" panose="02000600000000000000" pitchFamily="2" charset="0"/>
              </a:rPr>
              <a:t>Музейный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latin typeface="Segoe Print" panose="02000600000000000000" pitchFamily="2" charset="0"/>
              </a:rPr>
              <a:t>молодёжный </a:t>
            </a:r>
            <a:r>
              <a:rPr lang="ru-RU" b="1" dirty="0" err="1" smtClean="0">
                <a:latin typeface="Segoe Print" panose="02000600000000000000" pitchFamily="2" charset="0"/>
              </a:rPr>
              <a:t>квест</a:t>
            </a:r>
            <a:r>
              <a:rPr lang="ru-RU" b="1" dirty="0" smtClean="0">
                <a:latin typeface="Segoe Print" panose="02000600000000000000" pitchFamily="2" charset="0"/>
              </a:rPr>
              <a:t> </a:t>
            </a:r>
            <a:r>
              <a:rPr lang="ru-RU" sz="2200" b="1" dirty="0" smtClean="0">
                <a:latin typeface="Segoe Print" panose="02000600000000000000" pitchFamily="2" charset="0"/>
              </a:rPr>
              <a:t>«Защитники Сталинграда»</a:t>
            </a:r>
            <a:endParaRPr lang="ru-RU" sz="2200" b="1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33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581" y="-56781"/>
            <a:ext cx="9219708" cy="6914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2388330"/>
            <a:ext cx="30725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latin typeface="Segoe Print" panose="02000600000000000000" pitchFamily="2" charset="0"/>
              </a:rPr>
              <a:t>Музейная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latin typeface="Segoe Print" panose="02000600000000000000" pitchFamily="2" charset="0"/>
              </a:rPr>
              <a:t>в</a:t>
            </a:r>
            <a:r>
              <a:rPr lang="ru-RU" b="1" dirty="0" smtClean="0">
                <a:latin typeface="Segoe Print" panose="02000600000000000000" pitchFamily="2" charset="0"/>
              </a:rPr>
              <a:t>икторина-экскурсия</a:t>
            </a:r>
            <a:r>
              <a:rPr lang="ru-RU" sz="2200" b="1" dirty="0" smtClean="0">
                <a:latin typeface="Segoe Print" panose="02000600000000000000" pitchFamily="2" charset="0"/>
              </a:rPr>
              <a:t> «На самокатах по Коноше»</a:t>
            </a:r>
            <a:endParaRPr lang="ru-RU" sz="2200" b="1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87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2388330"/>
            <a:ext cx="30725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latin typeface="Segoe Print" panose="02000600000000000000" pitchFamily="2" charset="0"/>
              </a:rPr>
              <a:t>Музейная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latin typeface="Segoe Print" panose="02000600000000000000" pitchFamily="2" charset="0"/>
              </a:rPr>
              <a:t>в</a:t>
            </a:r>
            <a:r>
              <a:rPr lang="ru-RU" b="1" dirty="0" smtClean="0">
                <a:latin typeface="Segoe Print" panose="02000600000000000000" pitchFamily="2" charset="0"/>
              </a:rPr>
              <a:t>икторина-экскурсия</a:t>
            </a:r>
            <a:r>
              <a:rPr lang="ru-RU" sz="2200" b="1" dirty="0" smtClean="0">
                <a:latin typeface="Segoe Print" panose="02000600000000000000" pitchFamily="2" charset="0"/>
              </a:rPr>
              <a:t> «На самокатах по Коноше»</a:t>
            </a:r>
            <a:endParaRPr lang="ru-RU" sz="2200" b="1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0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1445" y="0"/>
            <a:ext cx="114179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latin typeface="Segoe Print" panose="02000600000000000000" pitchFamily="2" charset="0"/>
              </a:rPr>
              <a:t>Всероссийская акция «культурный минимум»:</a:t>
            </a:r>
          </a:p>
          <a:p>
            <a:pPr algn="ctr">
              <a:lnSpc>
                <a:spcPct val="150000"/>
              </a:lnSpc>
            </a:pPr>
            <a:r>
              <a:rPr lang="ru-RU" sz="2200" b="1" dirty="0" smtClean="0">
                <a:latin typeface="Segoe Print" panose="02000600000000000000" pitchFamily="2" charset="0"/>
              </a:rPr>
              <a:t>«Приведи друзей в музей»</a:t>
            </a:r>
            <a:endParaRPr lang="ru-RU" sz="2200" b="1" dirty="0">
              <a:latin typeface="Segoe Print" panose="02000600000000000000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1" y="1061125"/>
            <a:ext cx="5951993" cy="3966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155" y="2707892"/>
            <a:ext cx="6140845" cy="4092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3275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1445" y="0"/>
            <a:ext cx="114179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latin typeface="Segoe Print" panose="02000600000000000000" pitchFamily="2" charset="0"/>
              </a:rPr>
              <a:t>Всероссийская акция «культурный минимум»:</a:t>
            </a:r>
          </a:p>
          <a:p>
            <a:pPr algn="ctr">
              <a:lnSpc>
                <a:spcPct val="150000"/>
              </a:lnSpc>
            </a:pPr>
            <a:r>
              <a:rPr lang="ru-RU" sz="2200" b="1" dirty="0" smtClean="0">
                <a:latin typeface="Segoe Print" panose="02000600000000000000" pitchFamily="2" charset="0"/>
              </a:rPr>
              <a:t>«Приведи друзей в музей»</a:t>
            </a:r>
            <a:endParaRPr lang="ru-RU" sz="2200" b="1" dirty="0">
              <a:latin typeface="Segoe Print" panose="02000600000000000000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5159"/>
            <a:ext cx="6295279" cy="4721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279" y="2227011"/>
            <a:ext cx="5896722" cy="4422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0501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p.userapi.com/c830409/v830409313/16a826/E6e4fN2Fnv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71" y="835521"/>
            <a:ext cx="10695263" cy="60077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1445" y="0"/>
            <a:ext cx="114179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200" b="1" dirty="0" smtClean="0">
                <a:latin typeface="Segoe Print" panose="02000600000000000000" pitchFamily="2" charset="0"/>
              </a:rPr>
              <a:t>Музейная рота «Память сердца»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latin typeface="Segoe Print" panose="02000600000000000000" pitchFamily="2" charset="0"/>
              </a:rPr>
              <a:t>(в рамках </a:t>
            </a:r>
            <a:r>
              <a:rPr lang="ru-RU" b="1" dirty="0" smtClean="0">
                <a:latin typeface="Segoe Print" panose="02000600000000000000" pitchFamily="2" charset="0"/>
              </a:rPr>
              <a:t>Всероссийской </a:t>
            </a:r>
            <a:r>
              <a:rPr lang="ru-RU" b="1" dirty="0" smtClean="0">
                <a:latin typeface="Segoe Print" panose="02000600000000000000" pitchFamily="2" charset="0"/>
              </a:rPr>
              <a:t>акции «Бессмертный полк»)</a:t>
            </a:r>
            <a:endParaRPr lang="ru-RU" sz="2200" b="1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79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106</Words>
  <Application>Microsoft Office PowerPoint</Application>
  <PresentationFormat>Широкоэкранный</PresentationFormat>
  <Paragraphs>21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Segoe Print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МБУК Коношский районный краеведческий музей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MuzeyKonosha</dc:creator>
  <cp:lastModifiedBy>PC</cp:lastModifiedBy>
  <cp:revision>12</cp:revision>
  <dcterms:created xsi:type="dcterms:W3CDTF">2018-08-12T07:22:36Z</dcterms:created>
  <dcterms:modified xsi:type="dcterms:W3CDTF">2018-08-13T04:38:45Z</dcterms:modified>
</cp:coreProperties>
</file>