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1" r:id="rId5"/>
    <p:sldId id="260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1\Desktop\год-доброволь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699792" cy="1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748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«Доброволец России – 2018»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2729" y="804193"/>
            <a:ext cx="564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Хасанов Ренат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Наильевич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1\Desktop\Flag_of_Karachay-Cherkessia-1024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0" y="5157192"/>
            <a:ext cx="260623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1" y="14318"/>
            <a:ext cx="9151121" cy="68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305223"/>
            <a:ext cx="8496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Сейчас население планеты составляет более 7 млрд человек, и каждый год эта цифра увеличивается примерно на 81 млн. И каждый из нас создает отходы. На одного россиянина в год приходится по 400 кг мусора. А со всей России в год набирается более 70 млн тонн мусора.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C1kF_J9PsoM-768x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2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КЧР уникальная природа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369400107_725332_5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3"/>
            <a:ext cx="9144000" cy="37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forest_270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1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7184b55fca89df14b764cc361ead0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280920" cy="2554545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Однако обилие мусорных свалок является одной из самых острых проблем на протяжении нескольких лет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решения этой проблемы можно позаимствовать зарубежный опыт – разделение отходов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yaponskie-b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4" y="1844824"/>
            <a:ext cx="85236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3582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Азии лидером по переработке мусора является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slide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b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a1h4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\Desktop\Getlini_infografika_ka skirot_A4H_druk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9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2018-08-12T10:11:52Z</dcterms:created>
  <dcterms:modified xsi:type="dcterms:W3CDTF">2018-08-12T11:32:51Z</dcterms:modified>
</cp:coreProperties>
</file>