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3" r:id="rId4"/>
    <p:sldId id="264" r:id="rId5"/>
    <p:sldId id="265" r:id="rId6"/>
    <p:sldId id="260" r:id="rId7"/>
    <p:sldId id="266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60" y="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11.08.2018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11.08.2018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11.08.2018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Рисунок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9144000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Публичко А.З\Гранты\Грант ОТЦ\Выступление на иннов.совещании\Фото для презентации\Эмблем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72" y="2151775"/>
            <a:ext cx="7956376" cy="278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0"/>
          <p:cNvSpPr>
            <a:spLocks noChangeArrowheads="1"/>
          </p:cNvSpPr>
          <p:nvPr/>
        </p:nvSpPr>
        <p:spPr bwMode="auto">
          <a:xfrm>
            <a:off x="838200" y="5715000"/>
            <a:ext cx="25923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ru-RU" altLang="ru-RU" sz="1400" b="1" i="1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Адрес: 629804, ЯНАО</a:t>
            </a:r>
            <a:endParaRPr lang="ru-RU" altLang="ru-RU" sz="1400" b="1" i="1" dirty="0">
              <a:solidFill>
                <a:schemeClr val="accent1">
                  <a:lumMod val="50000"/>
                </a:schemeClr>
              </a:solidFill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altLang="ru-RU" sz="1400" b="1" i="1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            </a:t>
            </a:r>
            <a:r>
              <a:rPr lang="ru-RU" altLang="ru-RU" sz="1400" b="1" i="1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г.Ноябрьск,</a:t>
            </a:r>
            <a:endParaRPr lang="ru-RU" altLang="ru-RU" sz="1400" b="1" i="1" dirty="0">
              <a:solidFill>
                <a:schemeClr val="accent1">
                  <a:lumMod val="50000"/>
                </a:schemeClr>
              </a:solidFill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altLang="ru-RU" sz="1400" b="1" i="1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            </a:t>
            </a:r>
            <a:r>
              <a:rPr lang="ru-RU" altLang="ru-RU" sz="1400" b="1" i="1" dirty="0" err="1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ул.Муравленко</a:t>
            </a:r>
            <a:r>
              <a:rPr lang="ru-RU" altLang="ru-RU" sz="1400" b="1" i="1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, </a:t>
            </a:r>
            <a:r>
              <a:rPr lang="ru-RU" altLang="ru-RU" sz="1400" b="1" i="1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3</a:t>
            </a:r>
          </a:p>
        </p:txBody>
      </p:sp>
      <p:sp>
        <p:nvSpPr>
          <p:cNvPr id="7" name="Rectangle 42"/>
          <p:cNvSpPr>
            <a:spLocks noChangeArrowheads="1"/>
          </p:cNvSpPr>
          <p:nvPr/>
        </p:nvSpPr>
        <p:spPr bwMode="auto">
          <a:xfrm>
            <a:off x="5105400" y="5715000"/>
            <a:ext cx="30797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400" b="1" i="1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Тел. 8 (3496) 315-313</a:t>
            </a:r>
          </a:p>
          <a:p>
            <a:r>
              <a:rPr lang="ru-RU" altLang="ru-RU" sz="1400" b="1" i="1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Сайт: </a:t>
            </a:r>
            <a:r>
              <a:rPr lang="en-US" altLang="ru-RU" sz="1400" b="1" i="1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www.yuventa-nsk.ru</a:t>
            </a:r>
            <a:endParaRPr lang="ru-RU" altLang="ru-RU" sz="1400" b="1" i="1" dirty="0">
              <a:solidFill>
                <a:schemeClr val="accent1">
                  <a:lumMod val="50000"/>
                </a:schemeClr>
              </a:solidFill>
              <a:cs typeface="Arial" charset="0"/>
            </a:endParaRPr>
          </a:p>
          <a:p>
            <a:r>
              <a:rPr lang="en-US" altLang="ru-RU" sz="1400" b="1" i="1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E-mail: cirjuv@rambler.ru</a:t>
            </a:r>
            <a:endParaRPr lang="ru-RU" altLang="ru-RU" sz="1400" b="1" i="1" dirty="0">
              <a:solidFill>
                <a:schemeClr val="accent1">
                  <a:lumMod val="50000"/>
                </a:scheme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29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052736"/>
            <a:ext cx="84969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«Экожурналистика в Арктике» 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базе учреждения дополнительного образования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65198" y="5949280"/>
            <a:ext cx="770485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err="1" smtClean="0">
                <a:solidFill>
                  <a:srgbClr val="4E67C8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г.Ноябрьск</a:t>
            </a:r>
            <a:r>
              <a:rPr lang="ru-RU" sz="2000" b="1" dirty="0" smtClean="0">
                <a:solidFill>
                  <a:srgbClr val="4E67C8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b="1" dirty="0" smtClean="0">
              <a:solidFill>
                <a:srgbClr val="4E67C8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1000" b="1" dirty="0" smtClean="0">
                <a:solidFill>
                  <a:srgbClr val="4E67C8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2018 году</a:t>
            </a:r>
            <a:endParaRPr lang="ru-RU" sz="1000" b="1" dirty="0">
              <a:solidFill>
                <a:srgbClr val="4E67C8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35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86941" y="3823305"/>
            <a:ext cx="8784976" cy="1989509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Центр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Ювента является ежегодным организатором городских профориентационных и конкурсных мероприятий для учащихся и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педагогов: городская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предметная неделя информационных технологий, математические турниры, интеллектуальные конкурсы, профориетационные мастер-классы, тренинги и обучающие семинары  по основам программирования, компьютерной графике, анимации, видеомонтажу, сайтостроению и Интернет технологиям.</a:t>
            </a:r>
          </a:p>
          <a:p>
            <a:pPr algn="ctr"/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0957" y="1268760"/>
            <a:ext cx="84969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рамках учебного центра осуществляется реализация социальных проектов,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направленных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на формирование мотивации учащихся к научно-техническому творчеству, профессиональному самоопределению, ориентированию молодых граждан на востребованные высокотехнологические профессии социально-экономической сферы. В проектах ежегодно принимают участие более 2000 учащихся города Ноябрьска. </a:t>
            </a:r>
          </a:p>
          <a:p>
            <a:pPr algn="ctr"/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548680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4E67C8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деятельности Центра Ювента</a:t>
            </a:r>
          </a:p>
        </p:txBody>
      </p:sp>
    </p:spTree>
    <p:extLst>
      <p:ext uri="{BB962C8B-B14F-4D97-AF65-F5344CB8AC3E}">
        <p14:creationId xmlns:p14="http://schemas.microsoft.com/office/powerpoint/2010/main" val="71577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340768"/>
            <a:ext cx="8784976" cy="1989509"/>
          </a:xfrm>
        </p:spPr>
        <p:txBody>
          <a:bodyPr>
            <a:noAutofit/>
          </a:bodyPr>
          <a:lstStyle/>
          <a:p>
            <a:pPr lvl="0"/>
            <a:r>
              <a:rPr lang="ru-RU" sz="1400" dirty="0" smtClean="0"/>
              <a:t>Кафедра </a:t>
            </a:r>
            <a:r>
              <a:rPr lang="ru-RU" sz="1400" dirty="0"/>
              <a:t>экономики природопользования Экономического факультета МГУ, дирекция по развитию Центра биоэкономики и эко-инноваций ЭФ МГУ, проект «ВузЭкоФест», г.Москва;</a:t>
            </a:r>
          </a:p>
          <a:p>
            <a:pPr lvl="0"/>
            <a:r>
              <a:rPr lang="ru-RU" sz="1400" dirty="0"/>
              <a:t>МОЭО «ЭКА, «Экологические уроки для каждой школы», г.Москва;</a:t>
            </a:r>
          </a:p>
          <a:p>
            <a:pPr lvl="0"/>
            <a:r>
              <a:rPr lang="ru-RU" sz="1400" dirty="0"/>
              <a:t>ФГБОУ ДО «Федеральный детский эколого-биологический центр», г.Москва;</a:t>
            </a:r>
          </a:p>
          <a:p>
            <a:pPr lvl="0"/>
            <a:r>
              <a:rPr lang="ru-RU" sz="1400" dirty="0"/>
              <a:t>Экологический центр Общественной палаты РФ, проект «Детский экологический пресс-центр», г.Москва;</a:t>
            </a:r>
          </a:p>
          <a:p>
            <a:pPr lvl="0"/>
            <a:r>
              <a:rPr lang="ru-RU" sz="1400" dirty="0"/>
              <a:t>Саскылахская средняя образовательная школа </a:t>
            </a:r>
            <a:r>
              <a:rPr lang="ru-RU" sz="1400" dirty="0" err="1"/>
              <a:t>Анабарского</a:t>
            </a:r>
            <a:r>
              <a:rPr lang="ru-RU" sz="1400" dirty="0"/>
              <a:t> национального (</a:t>
            </a:r>
            <a:r>
              <a:rPr lang="ru-RU" sz="1400" dirty="0" err="1"/>
              <a:t>долгано</a:t>
            </a:r>
            <a:r>
              <a:rPr lang="ru-RU" sz="1400" dirty="0"/>
              <a:t>-эвенкийского) улуса, Якутия;</a:t>
            </a:r>
          </a:p>
          <a:p>
            <a:pPr lvl="0"/>
            <a:r>
              <a:rPr lang="ru-RU" sz="1400" dirty="0"/>
              <a:t>МБУ «Молодежный центр», </a:t>
            </a:r>
            <a:r>
              <a:rPr lang="ru-RU" sz="1400" dirty="0" err="1"/>
              <a:t>г.Норильск</a:t>
            </a:r>
            <a:r>
              <a:rPr lang="ru-RU" sz="1400" dirty="0"/>
              <a:t>;</a:t>
            </a:r>
          </a:p>
          <a:p>
            <a:pPr lvl="0"/>
            <a:r>
              <a:rPr lang="ru-RU" sz="1400" dirty="0"/>
              <a:t>ГБОУ НАО «Средняя школа </a:t>
            </a:r>
            <a:r>
              <a:rPr lang="ru-RU" sz="1400" dirty="0" err="1"/>
              <a:t>п.Красное</a:t>
            </a:r>
            <a:r>
              <a:rPr lang="ru-RU" sz="1400" dirty="0"/>
              <a:t>», Ненецкий автономный округ;</a:t>
            </a:r>
          </a:p>
          <a:p>
            <a:pPr lvl="0"/>
            <a:r>
              <a:rPr lang="ru-RU" sz="1400" dirty="0"/>
              <a:t>АО «Арктика медиа», </a:t>
            </a:r>
            <a:r>
              <a:rPr lang="ru-RU" sz="1400" dirty="0" err="1"/>
              <a:t>г.Ноябрьск</a:t>
            </a:r>
            <a:r>
              <a:rPr lang="ru-RU" sz="1400" dirty="0"/>
              <a:t>;</a:t>
            </a:r>
          </a:p>
          <a:p>
            <a:pPr lvl="0"/>
            <a:r>
              <a:rPr lang="ru-RU" sz="1400" dirty="0"/>
              <a:t>ООО Ноябрьский Лесхоз, </a:t>
            </a:r>
            <a:r>
              <a:rPr lang="ru-RU" sz="1400" dirty="0" err="1"/>
              <a:t>г.Ноябрьск</a:t>
            </a:r>
            <a:r>
              <a:rPr lang="ru-RU" sz="1400" dirty="0"/>
              <a:t>;</a:t>
            </a:r>
          </a:p>
          <a:p>
            <a:pPr lvl="0"/>
            <a:r>
              <a:rPr lang="ru-RU" sz="1400" dirty="0"/>
              <a:t>АУ ЯНАО «Окружной Технологический Парк», филиал в </a:t>
            </a:r>
            <a:r>
              <a:rPr lang="ru-RU" sz="1400" dirty="0" err="1"/>
              <a:t>г.Ноябрьск</a:t>
            </a:r>
            <a:r>
              <a:rPr lang="ru-RU" sz="1400" dirty="0"/>
              <a:t>;</a:t>
            </a:r>
          </a:p>
          <a:p>
            <a:pPr lvl="0"/>
            <a:r>
              <a:rPr lang="ru-RU" sz="1400" dirty="0"/>
              <a:t>департамент образования Ямало-Ненецкого автономного округа;</a:t>
            </a:r>
          </a:p>
          <a:p>
            <a:pPr lvl="0"/>
            <a:r>
              <a:rPr lang="ru-RU" sz="1400" dirty="0"/>
              <a:t>департамент образования Администрации города Ноябрьска;</a:t>
            </a:r>
          </a:p>
          <a:p>
            <a:pPr lvl="0"/>
            <a:r>
              <a:rPr lang="ru-RU" sz="1400" dirty="0"/>
              <a:t>КБПОУ ЯНАО «Ноябрьский колледж профессиональных и информационных технологий»;</a:t>
            </a:r>
          </a:p>
          <a:p>
            <a:pPr lvl="0"/>
            <a:r>
              <a:rPr lang="ru-RU" sz="1400" dirty="0"/>
              <a:t>образовательные организации и учреждения дополнительного образования Ямало-Ненецкого автономного округа.</a:t>
            </a:r>
          </a:p>
          <a:p>
            <a:pPr marL="45720" lvl="0" indent="0">
              <a:buClr>
                <a:schemeClr val="tx2">
                  <a:lumMod val="50000"/>
                </a:schemeClr>
              </a:buClr>
              <a:buNone/>
            </a:pPr>
            <a:endParaRPr lang="ru-RU" sz="8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" lvl="0" indent="0">
              <a:buClr>
                <a:schemeClr val="tx2">
                  <a:lumMod val="50000"/>
                </a:schemeClr>
              </a:buClr>
              <a:buNone/>
            </a:pPr>
            <a:endParaRPr lang="ru-RU" sz="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548680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4E67C8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Партнёры для реализации проекта:</a:t>
            </a:r>
            <a:endParaRPr lang="ru-RU" sz="2800" b="1" dirty="0">
              <a:solidFill>
                <a:srgbClr val="4E67C8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29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18624" y="1772816"/>
            <a:ext cx="84969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Цель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проекта: организация в Центре Ювента деятельность творческого объединения по подготовке экожурналистов из числа обучающихся в системе дополнительного образования.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Задачи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оказать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содействие в популяризации добровольческого движения по защите окружающей среды Арктической зоны РФ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обновить материально-техническую базу Центра Ювента в соответствии с требованиями организации творческой деятельности по направлению «Экожурналистика»;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организовать взаимодействие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с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городскими и региональными службами по защите экологии, средствами массовой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информации,а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так же с коллегами Арктической зоны РФ, осуществляющими волонтерскую и просветительную деятельность; 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с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пособствовать, формированию молодежной творческой группы из числа желающих;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р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азработать программно-методическое обеспечение по основам экожурналистики;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о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рганизовать практическую деятельность участников проекта в качестве добровольцев по защите окружающей среды посредством участия в экологических мероприятиях.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3482" y="299263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«Экожурналистика в Арктике»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31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9" name="Picture 49" descr="http://tbn-tv.ru/rodnoy/files/2016/11/02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192.168.1.5\Server-2\ОБЩАЯ ПАПКА\2018 - 2019 УЧЕБНЫЙ ГОД\Взаимообмен\Зандукаева М.М\Зандукаева Экопроект\картинка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988" y="476672"/>
            <a:ext cx="363195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192.168.1.5\фотогалерея\2016-2017\Выходи в Интернет +матем.Олимп 2017\AeymIi7p7E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772816"/>
            <a:ext cx="259228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192.168.1.5\фотогалерея\2016-2017\Выходи в Интернет +матем.Олимп 2017\XBhGM09zIm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05064"/>
            <a:ext cx="316192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Ювента\Desktop\IMG-45182b5b923af6b1c17e883f2610fb14-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01008"/>
            <a:ext cx="3240360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Ювента\Desktop\IMG-2ac00b0961c2c87613faad17ef8fca77-V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12" y="836712"/>
            <a:ext cx="356885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81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30957" y="1268760"/>
            <a:ext cx="84969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Подготовительный этап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- создание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материально-технической базы для организации работы с детьми, освоение оборудования, обучение педагогических кадров, установление взаимосвязей с образовательными учреждениями города, проведение информационной компании, разработка программно-методической документации для организации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творческой деятельности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Практический этап – организация практической деятельности участников проекта в формировании навыков работы с экологической информацией, умение ориентироваться в источниках информации, изучение основ экожурналистики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Обобщающий этап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организация деятельности по тиражированию проекта «Экожурналистика в Арктике»; подведение итогов и анализ реализации проекта.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548680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4E67C8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 проекта </a:t>
            </a:r>
            <a:r>
              <a:rPr lang="ru-RU" sz="2400" b="1" dirty="0" smtClean="0">
                <a:solidFill>
                  <a:srgbClr val="4E67C8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–2018- 2020г</a:t>
            </a:r>
            <a:r>
              <a:rPr lang="ru-RU" sz="2400" b="1" dirty="0" smtClean="0">
                <a:solidFill>
                  <a:srgbClr val="4E67C8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dirty="0">
              <a:solidFill>
                <a:srgbClr val="4E67C8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8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Рисунок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9144000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Публичко А.З\Гранты\Грант ОТЦ\Выступление на иннов.совещании\Фото для презентации\Эмблем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72" y="2151775"/>
            <a:ext cx="7956376" cy="278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0"/>
          <p:cNvSpPr>
            <a:spLocks noChangeArrowheads="1"/>
          </p:cNvSpPr>
          <p:nvPr/>
        </p:nvSpPr>
        <p:spPr bwMode="auto">
          <a:xfrm>
            <a:off x="838200" y="5715000"/>
            <a:ext cx="25923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ru-RU" altLang="ru-RU" sz="1400" b="1" i="1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Адрес: 629804, ЯНАО</a:t>
            </a:r>
            <a:endParaRPr lang="ru-RU" altLang="ru-RU" sz="1400" b="1" i="1" dirty="0">
              <a:solidFill>
                <a:schemeClr val="accent1">
                  <a:lumMod val="50000"/>
                </a:schemeClr>
              </a:solidFill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altLang="ru-RU" sz="1400" b="1" i="1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            </a:t>
            </a:r>
            <a:r>
              <a:rPr lang="ru-RU" altLang="ru-RU" sz="1400" b="1" i="1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г.Ноябрьск,</a:t>
            </a:r>
            <a:endParaRPr lang="ru-RU" altLang="ru-RU" sz="1400" b="1" i="1" dirty="0">
              <a:solidFill>
                <a:schemeClr val="accent1">
                  <a:lumMod val="50000"/>
                </a:schemeClr>
              </a:solidFill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altLang="ru-RU" sz="1400" b="1" i="1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            </a:t>
            </a:r>
            <a:r>
              <a:rPr lang="ru-RU" altLang="ru-RU" sz="1400" b="1" i="1" dirty="0" err="1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ул.Муравленко</a:t>
            </a:r>
            <a:r>
              <a:rPr lang="ru-RU" altLang="ru-RU" sz="1400" b="1" i="1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, </a:t>
            </a:r>
            <a:r>
              <a:rPr lang="ru-RU" altLang="ru-RU" sz="1400" b="1" i="1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3</a:t>
            </a:r>
          </a:p>
        </p:txBody>
      </p:sp>
      <p:sp>
        <p:nvSpPr>
          <p:cNvPr id="7" name="Rectangle 42"/>
          <p:cNvSpPr>
            <a:spLocks noChangeArrowheads="1"/>
          </p:cNvSpPr>
          <p:nvPr/>
        </p:nvSpPr>
        <p:spPr bwMode="auto">
          <a:xfrm>
            <a:off x="5105400" y="5715000"/>
            <a:ext cx="30797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400" b="1" i="1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Тел. 8 (3496) 315-313</a:t>
            </a:r>
          </a:p>
          <a:p>
            <a:r>
              <a:rPr lang="ru-RU" altLang="ru-RU" sz="1400" b="1" i="1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Сайт: </a:t>
            </a:r>
            <a:r>
              <a:rPr lang="en-US" altLang="ru-RU" sz="1400" b="1" i="1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www.yuventa-nsk.ru</a:t>
            </a:r>
            <a:endParaRPr lang="ru-RU" altLang="ru-RU" sz="1400" b="1" i="1" dirty="0">
              <a:solidFill>
                <a:schemeClr val="accent1">
                  <a:lumMod val="50000"/>
                </a:schemeClr>
              </a:solidFill>
              <a:cs typeface="Arial" charset="0"/>
            </a:endParaRPr>
          </a:p>
          <a:p>
            <a:r>
              <a:rPr lang="en-US" altLang="ru-RU" sz="1400" b="1" i="1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E-mail: cirjuv@rambler.ru</a:t>
            </a:r>
            <a:endParaRPr lang="ru-RU" altLang="ru-RU" sz="1400" b="1" i="1" dirty="0">
              <a:solidFill>
                <a:schemeClr val="accent1">
                  <a:lumMod val="50000"/>
                </a:scheme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69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605</TotalTime>
  <Words>527</Words>
  <Application>Microsoft Office PowerPoint</Application>
  <PresentationFormat>Экран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Ювента</cp:lastModifiedBy>
  <cp:revision>28</cp:revision>
  <dcterms:created xsi:type="dcterms:W3CDTF">2018-04-27T03:46:28Z</dcterms:created>
  <dcterms:modified xsi:type="dcterms:W3CDTF">2018-08-11T10:53:07Z</dcterms:modified>
</cp:coreProperties>
</file>