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6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D8BB5-38ED-409E-89D9-DFDC7D5550D6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FFBB3-E36D-4280-89E4-9BF7DB30C7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FBB3-E36D-4280-89E4-9BF7DB30C72C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CDD6-F7D9-4B4C-AF1F-75AE38A73388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743E-E662-400F-B99A-F0164B138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CDD6-F7D9-4B4C-AF1F-75AE38A73388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743E-E662-400F-B99A-F0164B138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CDD6-F7D9-4B4C-AF1F-75AE38A73388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743E-E662-400F-B99A-F0164B138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CDD6-F7D9-4B4C-AF1F-75AE38A73388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743E-E662-400F-B99A-F0164B138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CDD6-F7D9-4B4C-AF1F-75AE38A73388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743E-E662-400F-B99A-F0164B138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CDD6-F7D9-4B4C-AF1F-75AE38A73388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743E-E662-400F-B99A-F0164B138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CDD6-F7D9-4B4C-AF1F-75AE38A73388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743E-E662-400F-B99A-F0164B138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CDD6-F7D9-4B4C-AF1F-75AE38A73388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743E-E662-400F-B99A-F0164B138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CDD6-F7D9-4B4C-AF1F-75AE38A73388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743E-E662-400F-B99A-F0164B138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CDD6-F7D9-4B4C-AF1F-75AE38A73388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743E-E662-400F-B99A-F0164B138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CDD6-F7D9-4B4C-AF1F-75AE38A73388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743E-E662-400F-B99A-F0164B138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BCDD6-F7D9-4B4C-AF1F-75AE38A73388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0743E-E662-400F-B99A-F0164B138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Титульн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072494" cy="190023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Расширение </a:t>
            </a:r>
            <a:r>
              <a:rPr lang="ru-RU" dirty="0" smtClean="0"/>
              <a:t>географии проекта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/>
              <a:t>Корпоративные </a:t>
            </a:r>
            <a:r>
              <a:rPr lang="ru-RU" dirty="0" smtClean="0"/>
              <a:t> и </a:t>
            </a:r>
            <a:r>
              <a:rPr lang="ru-RU" dirty="0" err="1" smtClean="0"/>
              <a:t>гос</a:t>
            </a:r>
            <a:r>
              <a:rPr lang="ru-RU" dirty="0" smtClean="0"/>
              <a:t>. заказы </a:t>
            </a:r>
            <a:r>
              <a:rPr lang="ru-RU" dirty="0" smtClean="0"/>
              <a:t>на обучение</a:t>
            </a: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857256"/>
          </a:xfrm>
        </p:spPr>
        <p:txBody>
          <a:bodyPr/>
          <a:lstStyle/>
          <a:p>
            <a:r>
              <a:rPr lang="ru-RU" b="1" dirty="0" smtClean="0"/>
              <a:t>Перспективы развития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Катина папка\Мама-предприниматель\gogreen_b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5423"/>
            <a:ext cx="9144000" cy="7013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757758"/>
          </a:xfrm>
        </p:spPr>
        <p:txBody>
          <a:bodyPr>
            <a:normAutofit fontScale="77500" lnSpcReduction="20000"/>
          </a:bodyPr>
          <a:lstStyle/>
          <a:p>
            <a:pPr marL="0" algn="just">
              <a:buNone/>
            </a:pPr>
            <a:r>
              <a:rPr lang="ru-RU" sz="3600" b="1" dirty="0" smtClean="0"/>
              <a:t>  Создание </a:t>
            </a:r>
            <a:r>
              <a:rPr lang="ru-RU" sz="3600" b="1" dirty="0" err="1" smtClean="0"/>
              <a:t>эко-пространства</a:t>
            </a:r>
            <a:r>
              <a:rPr lang="ru-RU" sz="3600" b="1" dirty="0" smtClean="0"/>
              <a:t> </a:t>
            </a:r>
            <a:r>
              <a:rPr lang="ru-RU" sz="3600" b="1" dirty="0" smtClean="0"/>
              <a:t>«</a:t>
            </a:r>
            <a:r>
              <a:rPr lang="en-US" sz="3600" b="1" dirty="0" smtClean="0"/>
              <a:t>Go Green</a:t>
            </a:r>
            <a:r>
              <a:rPr lang="ru-RU" sz="3600" b="1" dirty="0" smtClean="0"/>
              <a:t>» для ведения просветительской </a:t>
            </a:r>
            <a:r>
              <a:rPr lang="ru-RU" sz="3600" b="1" dirty="0" smtClean="0"/>
              <a:t>и </a:t>
            </a:r>
            <a:r>
              <a:rPr lang="ru-RU" sz="3600" b="1" dirty="0" smtClean="0"/>
              <a:t>агитационной работы: привлечение </a:t>
            </a:r>
            <a:r>
              <a:rPr lang="ru-RU" sz="3600" b="1" dirty="0" smtClean="0"/>
              <a:t>внимания населения к проблемам загрязнения окружающей среды, </a:t>
            </a:r>
            <a:r>
              <a:rPr lang="ru-RU" sz="3600" b="1" dirty="0" smtClean="0"/>
              <a:t>воспитание </a:t>
            </a:r>
            <a:r>
              <a:rPr lang="ru-RU" sz="3600" b="1" dirty="0" smtClean="0"/>
              <a:t>экологической культуры и популяризации </a:t>
            </a:r>
            <a:r>
              <a:rPr lang="ru-RU" sz="3600" b="1" dirty="0" err="1" smtClean="0"/>
              <a:t>экологичного</a:t>
            </a:r>
            <a:r>
              <a:rPr lang="ru-RU" sz="3600" b="1" dirty="0" smtClean="0"/>
              <a:t> образа жизни. </a:t>
            </a:r>
          </a:p>
          <a:p>
            <a:pPr marL="0" algn="just">
              <a:buNone/>
            </a:pPr>
            <a:endParaRPr lang="ru-RU" sz="3600" b="1" dirty="0" smtClean="0"/>
          </a:p>
          <a:p>
            <a:pPr marL="0" algn="just">
              <a:buNone/>
            </a:pPr>
            <a:r>
              <a:rPr lang="ru-RU" sz="3600" b="1" dirty="0" smtClean="0"/>
              <a:t>  Все </a:t>
            </a:r>
            <a:r>
              <a:rPr lang="ru-RU" sz="3600" b="1" dirty="0" smtClean="0"/>
              <a:t>это будет проходить ненавязчиво и </a:t>
            </a:r>
            <a:r>
              <a:rPr lang="ru-RU" sz="3600" b="1" dirty="0" smtClean="0"/>
              <a:t>интересно, путем  проведения экологических лекций, тренингов, просмотров </a:t>
            </a:r>
            <a:r>
              <a:rPr lang="ru-RU" sz="3600" b="1" dirty="0" smtClean="0"/>
              <a:t>тематических фильмов, </a:t>
            </a:r>
            <a:r>
              <a:rPr lang="ru-RU" sz="3600" b="1" dirty="0" smtClean="0"/>
              <a:t>мастер-классов, </a:t>
            </a:r>
            <a:r>
              <a:rPr lang="ru-RU" sz="3600" b="1" dirty="0" err="1" smtClean="0"/>
              <a:t>эко-вечеринок</a:t>
            </a:r>
            <a:r>
              <a:rPr lang="ru-RU" sz="3600" b="1" dirty="0" smtClean="0"/>
              <a:t>, экологических настольных игр, </a:t>
            </a:r>
            <a:r>
              <a:rPr lang="ru-RU" sz="3600" b="1" dirty="0" err="1" smtClean="0"/>
              <a:t>квестов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флэш-мобов</a:t>
            </a:r>
            <a:r>
              <a:rPr lang="ru-RU" sz="3600" b="1" dirty="0" smtClean="0"/>
              <a:t> </a:t>
            </a:r>
            <a:r>
              <a:rPr lang="ru-RU" sz="3600" b="1" dirty="0" smtClean="0"/>
              <a:t>и </a:t>
            </a:r>
            <a:r>
              <a:rPr lang="ru-RU" sz="3600" b="1" dirty="0" smtClean="0"/>
              <a:t>т.д.</a:t>
            </a:r>
            <a:r>
              <a:rPr lang="ru-RU" sz="3600" b="1" dirty="0" smtClean="0"/>
              <a:t> 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r>
              <a:rPr lang="ru-RU" b="1" dirty="0" smtClean="0"/>
              <a:t>Суть проекта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143932" cy="571504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z="2600" b="1" dirty="0" smtClean="0"/>
              <a:t>улучшение </a:t>
            </a:r>
            <a:r>
              <a:rPr lang="ru-RU" sz="2600" b="1" dirty="0" smtClean="0"/>
              <a:t>экологической обстановки в мире</a:t>
            </a:r>
            <a:endParaRPr lang="ru-RU" sz="26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858180" cy="857256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Цель</a:t>
            </a:r>
            <a:r>
              <a:rPr lang="ru-RU" b="1" dirty="0" smtClean="0"/>
              <a:t> проекта:</a:t>
            </a:r>
            <a:endParaRPr lang="ru-RU" b="1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2786058"/>
            <a:ext cx="8286808" cy="3214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популяризация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экологичного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образа жизни среди населения, 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ru-RU" sz="2600" b="1" dirty="0" smtClean="0"/>
              <a:t>информирование населения о проблемах экологии и способах их решения,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мягкое приобщение общества к охране окружающей среды,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ru-RU" sz="2600" b="1" dirty="0" smtClean="0"/>
              <a:t>п</a:t>
            </a:r>
            <a:r>
              <a:rPr lang="ru-RU" sz="2600" b="1" dirty="0" smtClean="0"/>
              <a:t>опуляризация экологического </a:t>
            </a:r>
            <a:r>
              <a:rPr lang="ru-RU" sz="2600" b="1" dirty="0" err="1" smtClean="0"/>
              <a:t>волонтерства</a:t>
            </a:r>
            <a:r>
              <a:rPr lang="ru-RU" sz="2600" b="1" dirty="0" smtClean="0"/>
              <a:t>.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2143116"/>
            <a:ext cx="735811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Задачи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проекта: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929618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Продукты для достижения цели</a:t>
            </a:r>
            <a:endParaRPr lang="ru-RU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86314" y="1571612"/>
            <a:ext cx="4214842" cy="257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34290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Товары повторного использования: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Брендовая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б/</a:t>
            </a:r>
            <a:r>
              <a:rPr lang="ru-RU" sz="2800" b="1" dirty="0"/>
              <a:t>у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одежда, обувь, аксессуары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lang="ru-RU" sz="2800" b="1" dirty="0" smtClean="0"/>
              <a:t>Книги, игрушки и др.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1500174"/>
            <a:ext cx="4286280" cy="2928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34290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</a:t>
            </a:r>
            <a:r>
              <a:rPr kumimoji="0" lang="ru-RU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копросвещение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lang="ru-RU" sz="2800" b="1" dirty="0" smtClean="0"/>
              <a:t>Лекции, </a:t>
            </a:r>
            <a:r>
              <a:rPr lang="ru-RU" sz="2800" b="1" dirty="0" err="1" smtClean="0"/>
              <a:t>видеопоказы</a:t>
            </a:r>
            <a:endParaRPr lang="ru-RU" sz="28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lang="ru-RU" sz="2800" b="1" dirty="0" err="1" smtClean="0"/>
              <a:t>Эко-игры</a:t>
            </a:r>
            <a:endParaRPr lang="ru-RU" sz="28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Мастер-классы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lang="ru-RU" sz="2800" b="1" dirty="0" err="1" smtClean="0"/>
              <a:t>Фри-маркеты</a:t>
            </a:r>
            <a:r>
              <a:rPr lang="ru-RU" sz="2800" b="1" dirty="0" smtClean="0"/>
              <a:t> и др.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 descr="D:\Катина папка\Мама-предприниматель\фото пространства\62366538_169407457398988_393759780114256304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000504"/>
            <a:ext cx="1923468" cy="1928826"/>
          </a:xfrm>
          <a:prstGeom prst="rect">
            <a:avLst/>
          </a:prstGeom>
          <a:noFill/>
        </p:spPr>
      </p:pic>
      <p:pic>
        <p:nvPicPr>
          <p:cNvPr id="2054" name="Picture 6" descr="D:\Катина папка\Мама-предприниматель\фото пространства\61058862_564743944051981_661935337592025105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29066"/>
            <a:ext cx="2000264" cy="2005835"/>
          </a:xfrm>
          <a:prstGeom prst="rect">
            <a:avLst/>
          </a:prstGeom>
          <a:noFill/>
        </p:spPr>
      </p:pic>
      <p:pic>
        <p:nvPicPr>
          <p:cNvPr id="2055" name="Picture 7" descr="D:\Катина папка\Мама-предприниматель\фото пространства\60937667_145079363309908_5944690588545281850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000504"/>
            <a:ext cx="2071702" cy="1933588"/>
          </a:xfrm>
          <a:prstGeom prst="rect">
            <a:avLst/>
          </a:prstGeom>
          <a:noFill/>
        </p:spPr>
      </p:pic>
      <p:pic>
        <p:nvPicPr>
          <p:cNvPr id="2056" name="Picture 8" descr="D:\Катина папка\Мама-предприниматель\фото пространства\61825899_775003112894792_1216339612039578452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929066"/>
            <a:ext cx="1994708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4572032" cy="450059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000" b="1" dirty="0" smtClean="0"/>
              <a:t>Товары многоразового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000" b="1" dirty="0" smtClean="0"/>
              <a:t>пользования: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ru-RU" sz="3000" b="1" dirty="0" smtClean="0"/>
          </a:p>
          <a:p>
            <a:pPr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sz="2800" b="1" dirty="0" smtClean="0"/>
              <a:t>Бахилы</a:t>
            </a: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ru-RU" sz="2800" b="1" dirty="0" err="1" smtClean="0"/>
              <a:t>Фруктовки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шопперы</a:t>
            </a:r>
            <a:endParaRPr lang="ru-RU" sz="2800" b="1" dirty="0" smtClean="0"/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ru-RU" sz="2800" b="1" dirty="0" smtClean="0"/>
              <a:t>Складная посуда</a:t>
            </a: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ru-RU" sz="2800" b="1" dirty="0" smtClean="0"/>
              <a:t>Товары интимной гигиены</a:t>
            </a: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ru-RU" sz="2800" b="1" dirty="0" err="1" smtClean="0"/>
              <a:t>Термостаканы</a:t>
            </a:r>
            <a:r>
              <a:rPr lang="ru-RU" sz="2800" b="1" dirty="0" smtClean="0"/>
              <a:t>, бутылки</a:t>
            </a: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ru-RU" sz="2800" b="1" dirty="0" smtClean="0"/>
              <a:t>прочее</a:t>
            </a:r>
          </a:p>
          <a:p>
            <a:pPr algn="ctr">
              <a:spcBef>
                <a:spcPts val="0"/>
              </a:spcBef>
              <a:buBlip>
                <a:blip r:embed="rId2"/>
              </a:buBlip>
            </a:pPr>
            <a:endParaRPr lang="ru-RU" b="1" dirty="0"/>
          </a:p>
        </p:txBody>
      </p:sp>
      <p:pic>
        <p:nvPicPr>
          <p:cNvPr id="1028" name="Picture 4" descr="D:\Катина папка\Мама-предприниматель\многоразовые товары\53343724_171228890535551_129004315353199580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643050"/>
            <a:ext cx="1598363" cy="1598363"/>
          </a:xfrm>
          <a:prstGeom prst="rect">
            <a:avLst/>
          </a:prstGeom>
          <a:noFill/>
        </p:spPr>
      </p:pic>
      <p:pic>
        <p:nvPicPr>
          <p:cNvPr id="1032" name="Picture 8" descr="D:\Катина папка\Мама-предприниматель\многоразовые товары\57618491_2183581291708945_468673365973790465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214818"/>
            <a:ext cx="1714512" cy="1714512"/>
          </a:xfrm>
          <a:prstGeom prst="rect">
            <a:avLst/>
          </a:prstGeom>
          <a:noFill/>
        </p:spPr>
      </p:pic>
      <p:pic>
        <p:nvPicPr>
          <p:cNvPr id="1031" name="Picture 7" descr="D:\Катина папка\Мама-предприниматель\многоразовые товары\56400576_1115540501952211_7958648550935949020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9" y="1643050"/>
            <a:ext cx="1590784" cy="1428760"/>
          </a:xfrm>
          <a:prstGeom prst="rect">
            <a:avLst/>
          </a:prstGeom>
          <a:noFill/>
        </p:spPr>
      </p:pic>
      <p:pic>
        <p:nvPicPr>
          <p:cNvPr id="1026" name="Picture 2" descr="D:\Катина папка\Мама-предприниматель\многоразовые товары\60490445_144717176651833_2291738962483625820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2786058"/>
            <a:ext cx="1689287" cy="1689287"/>
          </a:xfrm>
          <a:prstGeom prst="rect">
            <a:avLst/>
          </a:prstGeom>
          <a:noFill/>
        </p:spPr>
      </p:pic>
      <p:pic>
        <p:nvPicPr>
          <p:cNvPr id="1029" name="Picture 5" descr="D:\Катина папка\Мама-предприниматель\многоразовые товары\53622459_444098209661242_2612584927745063454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857496"/>
            <a:ext cx="1640975" cy="1640975"/>
          </a:xfrm>
          <a:prstGeom prst="rect">
            <a:avLst/>
          </a:prstGeom>
          <a:noFill/>
        </p:spPr>
      </p:pic>
      <p:pic>
        <p:nvPicPr>
          <p:cNvPr id="1030" name="Picture 6" descr="D:\Катина папка\Мама-предприниматель\многоразовые товары\54513033_2178877038822738_8792745224821689770_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4286256"/>
            <a:ext cx="1643074" cy="1643074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00034" y="642918"/>
            <a:ext cx="792961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Продукты для достижения цели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072494" cy="928694"/>
          </a:xfrm>
        </p:spPr>
        <p:txBody>
          <a:bodyPr/>
          <a:lstStyle/>
          <a:p>
            <a:r>
              <a:rPr lang="ru-RU" b="1" dirty="0" smtClean="0"/>
              <a:t>Актуальность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115328" cy="614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Тренд на </a:t>
            </a:r>
            <a:r>
              <a:rPr lang="ru-RU" b="1" dirty="0" err="1"/>
              <a:t>экопотребление</a:t>
            </a:r>
            <a:r>
              <a:rPr lang="ru-RU" b="1" dirty="0"/>
              <a:t> в России и в мире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2285992"/>
            <a:ext cx="8786874" cy="3429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</a:pPr>
            <a:r>
              <a:rPr lang="ru-RU" sz="2800" b="1" dirty="0"/>
              <a:t>ДОЛЯ ЭКОЛОГИЧЕСКИ СОЗНАТЕЛЬНЫХ ПОТРЕБИТЕЛЕЙ ВЫРОСЛА С 2014 ПО </a:t>
            </a:r>
            <a:r>
              <a:rPr lang="ru-RU" sz="2800" b="1" dirty="0" smtClean="0"/>
              <a:t>2018 ГОД</a:t>
            </a:r>
          </a:p>
          <a:p>
            <a:pPr algn="just"/>
            <a:r>
              <a:rPr lang="ru-RU" sz="2600" b="1" dirty="0"/>
              <a:t>73% </a:t>
            </a:r>
            <a:r>
              <a:rPr lang="ru-RU" sz="2600" dirty="0"/>
              <a:t>требуют экологической ответственности от бизнеса. </a:t>
            </a:r>
          </a:p>
          <a:p>
            <a:pPr algn="just"/>
            <a:r>
              <a:rPr lang="ru-RU" sz="2600" b="1" dirty="0"/>
              <a:t>62% </a:t>
            </a:r>
            <a:r>
              <a:rPr lang="ru-RU" sz="2600" dirty="0"/>
              <a:t>испытывают чувство вины, когда делают что-то, что вредит окружающей </a:t>
            </a:r>
            <a:r>
              <a:rPr lang="ru-RU" sz="2600" dirty="0" smtClean="0"/>
              <a:t>среде, </a:t>
            </a:r>
            <a:r>
              <a:rPr lang="en-US" sz="2600" dirty="0" err="1" smtClean="0"/>
              <a:t>GfK</a:t>
            </a:r>
            <a:r>
              <a:rPr lang="en-US" sz="2600" dirty="0" smtClean="0"/>
              <a:t> </a:t>
            </a:r>
            <a:r>
              <a:rPr lang="en-US" sz="2600" dirty="0"/>
              <a:t>Consumer Life, </a:t>
            </a:r>
            <a:r>
              <a:rPr lang="en-US" sz="2600" dirty="0" smtClean="0"/>
              <a:t>201</a:t>
            </a:r>
            <a:r>
              <a:rPr lang="ru-RU" sz="2600" dirty="0" smtClean="0"/>
              <a:t>8</a:t>
            </a:r>
            <a:r>
              <a:rPr lang="en-US" sz="2600" dirty="0" smtClean="0"/>
              <a:t> </a:t>
            </a:r>
            <a:r>
              <a:rPr lang="ru-RU" sz="2600" b="1" dirty="0" smtClean="0"/>
              <a:t> </a:t>
            </a:r>
          </a:p>
          <a:p>
            <a:pPr algn="just"/>
            <a:r>
              <a:rPr lang="ru-RU" sz="2600" b="1" dirty="0"/>
              <a:t>61% </a:t>
            </a:r>
            <a:r>
              <a:rPr lang="ru-RU" sz="2600" dirty="0"/>
              <a:t>потребителей в России готовы платить больше за продукцию компаний, ответственно </a:t>
            </a:r>
            <a:r>
              <a:rPr lang="ru-RU" sz="2600" dirty="0" smtClean="0"/>
              <a:t>относящихся к </a:t>
            </a:r>
            <a:r>
              <a:rPr lang="ru-RU" sz="2600" dirty="0"/>
              <a:t>обществу и окружающей среде. </a:t>
            </a:r>
            <a:r>
              <a:rPr lang="ru-RU" sz="2600" dirty="0" err="1"/>
              <a:t>Nielsen</a:t>
            </a:r>
            <a:r>
              <a:rPr lang="ru-RU" sz="2600" dirty="0"/>
              <a:t>, 2015 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57256"/>
          </a:xfrm>
        </p:spPr>
        <p:txBody>
          <a:bodyPr/>
          <a:lstStyle/>
          <a:p>
            <a:r>
              <a:rPr lang="ru-RU" b="1" dirty="0" smtClean="0"/>
              <a:t>Маркетинговая стратегия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>
            <a:normAutofit fontScale="92500"/>
          </a:bodyPr>
          <a:lstStyle/>
          <a:p>
            <a:pPr algn="just">
              <a:buBlip>
                <a:blip r:embed="rId2"/>
              </a:buBlip>
            </a:pPr>
            <a:r>
              <a:rPr lang="ru-RU" dirty="0" smtClean="0"/>
              <a:t>Позиционирование товаров и услуг как возможность приобщиться в модному </a:t>
            </a:r>
            <a:r>
              <a:rPr lang="ru-RU" dirty="0" err="1" smtClean="0"/>
              <a:t>эко-сообществу</a:t>
            </a:r>
            <a:r>
              <a:rPr lang="ru-RU" dirty="0" smtClean="0"/>
              <a:t>, стать </a:t>
            </a:r>
            <a:r>
              <a:rPr lang="en-US" dirty="0" smtClean="0"/>
              <a:t>eco-</a:t>
            </a:r>
            <a:r>
              <a:rPr lang="en-US" dirty="0" err="1" smtClean="0"/>
              <a:t>friedly</a:t>
            </a:r>
            <a:r>
              <a:rPr lang="ru-RU" dirty="0" smtClean="0"/>
              <a:t>.</a:t>
            </a:r>
            <a:endParaRPr lang="en-US" dirty="0" smtClean="0"/>
          </a:p>
          <a:p>
            <a:pPr algn="just">
              <a:buBlip>
                <a:blip r:embed="rId2"/>
              </a:buBlip>
            </a:pPr>
            <a:r>
              <a:rPr lang="ru-RU" dirty="0" smtClean="0"/>
              <a:t>Информирование населения об экологических проблемах мира, а также о возможности самостоятельно повлиять на ситуацию.</a:t>
            </a:r>
          </a:p>
          <a:p>
            <a:pPr algn="just">
              <a:buBlip>
                <a:blip r:embed="rId2"/>
              </a:buBlip>
            </a:pPr>
            <a:r>
              <a:rPr lang="ru-RU" dirty="0" smtClean="0"/>
              <a:t>Социальная составляющая проекта: часть дохода от реализуемых б/у вещей будет отправляться на </a:t>
            </a:r>
            <a:r>
              <a:rPr lang="ru-RU" dirty="0" err="1" smtClean="0"/>
              <a:t>эко-благотворительность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57256"/>
          </a:xfrm>
        </p:spPr>
        <p:txBody>
          <a:bodyPr/>
          <a:lstStyle/>
          <a:p>
            <a:r>
              <a:rPr lang="ru-RU" b="1" dirty="0" smtClean="0"/>
              <a:t>Финансовые показатели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643050"/>
          <a:ext cx="8401080" cy="30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3494"/>
                <a:gridCol w="335758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Статья расхода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Необходимая сумма, </a:t>
                      </a:r>
                      <a:r>
                        <a:rPr lang="ru-RU" sz="22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руб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Calibri"/>
                          <a:ea typeface="Calibri"/>
                          <a:cs typeface="Times New Roman"/>
                        </a:rPr>
                        <a:t>1. Текущий ремонт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Calibri"/>
                          <a:ea typeface="Calibri"/>
                          <a:cs typeface="Times New Roman"/>
                        </a:rPr>
                        <a:t>50000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Calibri"/>
                          <a:ea typeface="Calibri"/>
                          <a:cs typeface="Times New Roman"/>
                        </a:rPr>
                        <a:t>2.  Мебель и обстановка: стойка, диван, </a:t>
                      </a:r>
                      <a:r>
                        <a:rPr lang="ru-RU" sz="2200" b="1" dirty="0" smtClean="0">
                          <a:latin typeface="Calibri"/>
                          <a:ea typeface="Calibri"/>
                          <a:cs typeface="Times New Roman"/>
                        </a:rPr>
                        <a:t>текстиль, </a:t>
                      </a:r>
                      <a:r>
                        <a:rPr lang="ru-RU" sz="2200" b="1" dirty="0" smtClean="0">
                          <a:latin typeface="+mn-lt"/>
                          <a:ea typeface="Calibri"/>
                          <a:cs typeface="Times New Roman"/>
                        </a:rPr>
                        <a:t>вывеска, касса </a:t>
                      </a:r>
                      <a:r>
                        <a:rPr lang="ru-RU" sz="2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200" b="1" dirty="0">
                          <a:latin typeface="Calibri"/>
                          <a:ea typeface="Calibri"/>
                          <a:cs typeface="Times New Roman"/>
                        </a:rPr>
                        <a:t>и прочее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Calibri"/>
                          <a:ea typeface="Calibri"/>
                          <a:cs typeface="Times New Roman"/>
                        </a:rPr>
                        <a:t>73000</a:t>
                      </a:r>
                      <a:endParaRPr lang="ru-RU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Calibri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ru-RU" sz="2200" b="1" dirty="0">
                          <a:latin typeface="Calibri"/>
                          <a:ea typeface="Calibri"/>
                          <a:cs typeface="Times New Roman"/>
                        </a:rPr>
                        <a:t>Товары для продажи, материалы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Calibri"/>
                          <a:ea typeface="Calibri"/>
                          <a:cs typeface="Times New Roman"/>
                        </a:rPr>
                        <a:t>30000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Calibri"/>
                          <a:ea typeface="Calibri"/>
                          <a:cs typeface="Times New Roman"/>
                        </a:rPr>
                        <a:t>4.  </a:t>
                      </a:r>
                      <a:r>
                        <a:rPr lang="ru-RU" sz="2200" b="1" dirty="0" smtClean="0">
                          <a:latin typeface="Calibri"/>
                          <a:ea typeface="Calibri"/>
                          <a:cs typeface="Times New Roman"/>
                        </a:rPr>
                        <a:t>Аренда на первые три месяца</a:t>
                      </a:r>
                      <a:endParaRPr lang="ru-RU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Calibri"/>
                          <a:ea typeface="Calibri"/>
                          <a:cs typeface="Times New Roman"/>
                        </a:rPr>
                        <a:t>25000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Calibri"/>
                          <a:ea typeface="Calibri"/>
                          <a:cs typeface="Times New Roman"/>
                        </a:rPr>
                        <a:t>5. </a:t>
                      </a:r>
                      <a:r>
                        <a:rPr lang="ru-RU" sz="2200" b="1" dirty="0">
                          <a:latin typeface="Calibri"/>
                          <a:ea typeface="Calibri"/>
                          <a:cs typeface="Times New Roman"/>
                        </a:rPr>
                        <a:t>Прочее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Calibri"/>
                          <a:ea typeface="Calibri"/>
                          <a:cs typeface="Times New Roman"/>
                        </a:rPr>
                        <a:t>10000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Calibri"/>
                          <a:ea typeface="Calibri"/>
                          <a:cs typeface="Times New Roman"/>
                        </a:rPr>
                        <a:t>Итого: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Calibri"/>
                          <a:ea typeface="Calibri"/>
                          <a:cs typeface="Times New Roman"/>
                        </a:rPr>
                        <a:t>188000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7"/>
            <a:ext cx="8501122" cy="1000131"/>
          </a:xfrm>
        </p:spPr>
        <p:txBody>
          <a:bodyPr>
            <a:normAutofit lnSpcReduction="10000"/>
          </a:bodyPr>
          <a:lstStyle/>
          <a:p>
            <a:pPr marL="0" algn="just">
              <a:buNone/>
            </a:pPr>
            <a:r>
              <a:rPr lang="ru-RU" sz="3000" dirty="0" smtClean="0"/>
              <a:t> </a:t>
            </a:r>
            <a:r>
              <a:rPr lang="ru-RU" sz="3000" dirty="0" err="1" smtClean="0"/>
              <a:t>Экоактивисты</a:t>
            </a:r>
            <a:r>
              <a:rPr lang="ru-RU" sz="3000" dirty="0" smtClean="0"/>
              <a:t>, имеющие практику работы в сфере эко, знающие эту область, живущие этим.</a:t>
            </a:r>
            <a:endParaRPr lang="ru-RU" sz="30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57256"/>
          </a:xfrm>
        </p:spPr>
        <p:txBody>
          <a:bodyPr/>
          <a:lstStyle/>
          <a:p>
            <a:r>
              <a:rPr lang="ru-RU" b="1" dirty="0" smtClean="0"/>
              <a:t>Наша команда и навыки</a:t>
            </a:r>
            <a:endParaRPr lang="ru-RU" dirty="0"/>
          </a:p>
        </p:txBody>
      </p:sp>
      <p:pic>
        <p:nvPicPr>
          <p:cNvPr id="4103" name="Picture 7" descr="D:\Катина папка\Эко\фото\DRyKuF02x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44545"/>
            <a:ext cx="1571636" cy="2327595"/>
          </a:xfrm>
          <a:prstGeom prst="rect">
            <a:avLst/>
          </a:prstGeom>
          <a:noFill/>
        </p:spPr>
      </p:pic>
      <p:pic>
        <p:nvPicPr>
          <p:cNvPr id="4106" name="Picture 10" descr="D:\Катина папка\Чистые игры\Чистые Игры-Курск 12.05.2018\От Татьяны Сарыниной\чистые игры\чистые игры\BAN_6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500306"/>
            <a:ext cx="2500466" cy="1666881"/>
          </a:xfrm>
          <a:prstGeom prst="rect">
            <a:avLst/>
          </a:prstGeom>
          <a:noFill/>
        </p:spPr>
      </p:pic>
      <p:pic>
        <p:nvPicPr>
          <p:cNvPr id="4099" name="Picture 3" descr="D:\Катина папка\Эко\фото\wjDpaVHs7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256114"/>
            <a:ext cx="2553204" cy="1673216"/>
          </a:xfrm>
          <a:prstGeom prst="rect">
            <a:avLst/>
          </a:prstGeom>
          <a:noFill/>
        </p:spPr>
      </p:pic>
      <p:pic>
        <p:nvPicPr>
          <p:cNvPr id="4107" name="Picture 11" descr="D:\Катина папка\Чистые игры\Игра Сделаем 15 сентября 2018\Фото\3VouyILo14A —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537730"/>
            <a:ext cx="4124598" cy="2242356"/>
          </a:xfrm>
          <a:prstGeom prst="rect">
            <a:avLst/>
          </a:prstGeom>
          <a:noFill/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4643438" y="4714884"/>
            <a:ext cx="4214842" cy="1500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Официально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трудоустроенные сотрудники (2 человека)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375</Words>
  <Application>Microsoft Office PowerPoint</Application>
  <PresentationFormat>Экран (4:3)</PresentationFormat>
  <Paragraphs>64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Суть проекта</vt:lpstr>
      <vt:lpstr>Цель проекта:</vt:lpstr>
      <vt:lpstr>Продукты для достижения цели</vt:lpstr>
      <vt:lpstr>Слайд 5</vt:lpstr>
      <vt:lpstr>Актуальность</vt:lpstr>
      <vt:lpstr>Маркетинговая стратегия</vt:lpstr>
      <vt:lpstr>Финансовые показатели</vt:lpstr>
      <vt:lpstr>Наша команда и навыки</vt:lpstr>
      <vt:lpstr>Перспективы развития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32</cp:revision>
  <dcterms:created xsi:type="dcterms:W3CDTF">2019-06-05T21:13:43Z</dcterms:created>
  <dcterms:modified xsi:type="dcterms:W3CDTF">2019-06-16T14:32:30Z</dcterms:modified>
</cp:coreProperties>
</file>