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media/image29.jpeg" ContentType="image/jpeg"/>
  <Override PartName="/ppt/media/image28.jpeg" ContentType="image/jpeg"/>
  <Override PartName="/ppt/media/image27.jpeg" ContentType="image/jpeg"/>
  <Override PartName="/ppt/media/image26.jpeg" ContentType="image/jpeg"/>
  <Override PartName="/ppt/media/image25.jpeg" ContentType="image/jpeg"/>
  <Override PartName="/ppt/media/image24.jpeg" ContentType="image/jpeg"/>
  <Override PartName="/ppt/media/image23.jpeg" ContentType="image/jpeg"/>
  <Override PartName="/ppt/media/image22.jpeg" ContentType="image/jpeg"/>
  <Override PartName="/ppt/media/image21.jpeg" ContentType="image/jpeg"/>
  <Override PartName="/ppt/media/image20.jpeg" ContentType="image/jpeg"/>
  <Override PartName="/ppt/media/image6.jpeg" ContentType="image/jpeg"/>
  <Override PartName="/ppt/media/image5.jpeg" ContentType="image/jpeg"/>
  <Override PartName="/ppt/media/image4.jpeg" ContentType="image/jpeg"/>
  <Override PartName="/ppt/media/image3.jpeg" ContentType="image/jpeg"/>
  <Override PartName="/ppt/media/image1.jpeg" ContentType="image/jpeg"/>
  <Override PartName="/ppt/media/image2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9.jpeg" ContentType="image/jpeg"/>
  <Override PartName="/ppt/media/image18.jpeg" ContentType="image/jpeg"/>
  <Override PartName="/ppt/media/image17.jpeg" ContentType="image/jpeg"/>
  <Override PartName="/ppt/media/image15.jpeg" ContentType="image/jpeg"/>
  <Override PartName="/ppt/media/image16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Line 1"/>
          <p:cNvSpPr/>
          <p:nvPr/>
        </p:nvSpPr>
        <p:spPr>
          <a:xfrm>
            <a:off x="8763120" y="0"/>
            <a:ext cx="360" cy="6858000"/>
          </a:xfrm>
          <a:prstGeom prst="line">
            <a:avLst/>
          </a:prstGeom>
          <a:ln w="38160">
            <a:solidFill>
              <a:srgbClr val="fec3ae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Line 2"/>
          <p:cNvSpPr/>
          <p:nvPr/>
        </p:nvSpPr>
        <p:spPr>
          <a:xfrm>
            <a:off x="76320" y="0"/>
            <a:ext cx="36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Line 3"/>
          <p:cNvSpPr/>
          <p:nvPr/>
        </p:nvSpPr>
        <p:spPr>
          <a:xfrm>
            <a:off x="8991720" y="0"/>
            <a:ext cx="360" cy="6858000"/>
          </a:xfrm>
          <a:prstGeom prst="line">
            <a:avLst/>
          </a:prstGeom>
          <a:ln w="19080">
            <a:solidFill>
              <a:srgbClr val="fe8637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/>
          <p:cNvSpPr/>
          <p:nvPr/>
        </p:nvSpPr>
        <p:spPr>
          <a:xfrm>
            <a:off x="8839080" y="0"/>
            <a:ext cx="303120" cy="6856200"/>
          </a:xfrm>
          <a:prstGeom prst="rect">
            <a:avLst/>
          </a:prstGeom>
          <a:solidFill>
            <a:srgbClr val="fec3ae">
              <a:alpha val="87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Line 5"/>
          <p:cNvSpPr/>
          <p:nvPr/>
        </p:nvSpPr>
        <p:spPr>
          <a:xfrm>
            <a:off x="8915400" y="0"/>
            <a:ext cx="360" cy="6858000"/>
          </a:xfrm>
          <a:prstGeom prst="line">
            <a:avLst/>
          </a:prstGeom>
          <a:ln w="9360">
            <a:solidFill>
              <a:srgbClr val="fe8637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" name="CustomShape 6"/>
          <p:cNvSpPr/>
          <p:nvPr/>
        </p:nvSpPr>
        <p:spPr>
          <a:xfrm>
            <a:off x="8156520" y="5715000"/>
            <a:ext cx="547560" cy="54756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" name="CustomShape 7"/>
          <p:cNvSpPr/>
          <p:nvPr/>
        </p:nvSpPr>
        <p:spPr>
          <a:xfrm>
            <a:off x="380880" y="0"/>
            <a:ext cx="608040" cy="6856200"/>
          </a:xfrm>
          <a:prstGeom prst="rect">
            <a:avLst/>
          </a:prstGeom>
          <a:solidFill>
            <a:srgbClr val="fec3ae">
              <a:alpha val="54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" name="CustomShape 8"/>
          <p:cNvSpPr/>
          <p:nvPr/>
        </p:nvSpPr>
        <p:spPr>
          <a:xfrm>
            <a:off x="276120" y="0"/>
            <a:ext cx="102960" cy="6856200"/>
          </a:xfrm>
          <a:prstGeom prst="rect">
            <a:avLst/>
          </a:prstGeom>
          <a:solidFill>
            <a:srgbClr val="ffd9ce">
              <a:alpha val="36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" name="CustomShape 9"/>
          <p:cNvSpPr/>
          <p:nvPr/>
        </p:nvSpPr>
        <p:spPr>
          <a:xfrm>
            <a:off x="990720" y="0"/>
            <a:ext cx="180720" cy="6856200"/>
          </a:xfrm>
          <a:prstGeom prst="rect">
            <a:avLst/>
          </a:prstGeom>
          <a:solidFill>
            <a:srgbClr val="ffd9ce">
              <a:alpha val="7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" name="CustomShape 10"/>
          <p:cNvSpPr/>
          <p:nvPr/>
        </p:nvSpPr>
        <p:spPr>
          <a:xfrm>
            <a:off x="1141560" y="0"/>
            <a:ext cx="228240" cy="6856200"/>
          </a:xfrm>
          <a:prstGeom prst="rect">
            <a:avLst/>
          </a:prstGeom>
          <a:solidFill>
            <a:srgbClr val="ffede8">
              <a:alpha val="71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" name="Line 11"/>
          <p:cNvSpPr/>
          <p:nvPr/>
        </p:nvSpPr>
        <p:spPr>
          <a:xfrm>
            <a:off x="106200" y="0"/>
            <a:ext cx="36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1" name="Line 1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57240">
            <a:solidFill>
              <a:srgbClr val="ffede8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2" name="Line 13"/>
          <p:cNvSpPr/>
          <p:nvPr/>
        </p:nvSpPr>
        <p:spPr>
          <a:xfrm>
            <a:off x="853920" y="0"/>
            <a:ext cx="36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3" name="Line 14"/>
          <p:cNvSpPr/>
          <p:nvPr/>
        </p:nvSpPr>
        <p:spPr>
          <a:xfrm>
            <a:off x="1727280" y="0"/>
            <a:ext cx="360" cy="6858000"/>
          </a:xfrm>
          <a:prstGeom prst="line">
            <a:avLst/>
          </a:prstGeom>
          <a:ln w="28440">
            <a:solidFill>
              <a:srgbClr val="fec3ae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4" name="Line 15"/>
          <p:cNvSpPr/>
          <p:nvPr/>
        </p:nvSpPr>
        <p:spPr>
          <a:xfrm>
            <a:off x="1066680" y="0"/>
            <a:ext cx="360" cy="6858000"/>
          </a:xfrm>
          <a:prstGeom prst="line">
            <a:avLst/>
          </a:prstGeom>
          <a:ln w="9360">
            <a:solidFill>
              <a:srgbClr val="fec3ae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5" name="Line 16"/>
          <p:cNvSpPr/>
          <p:nvPr/>
        </p:nvSpPr>
        <p:spPr>
          <a:xfrm>
            <a:off x="9113760" y="0"/>
            <a:ext cx="36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6" name="CustomShape 17"/>
          <p:cNvSpPr/>
          <p:nvPr/>
        </p:nvSpPr>
        <p:spPr>
          <a:xfrm>
            <a:off x="1219320" y="0"/>
            <a:ext cx="74160" cy="6856200"/>
          </a:xfrm>
          <a:prstGeom prst="rect">
            <a:avLst/>
          </a:prstGeom>
          <a:solidFill>
            <a:srgbClr val="fec3ae">
              <a:alpha val="51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" name="CustomShape 18"/>
          <p:cNvSpPr/>
          <p:nvPr/>
        </p:nvSpPr>
        <p:spPr>
          <a:xfrm>
            <a:off x="609480" y="3429000"/>
            <a:ext cx="1293840" cy="129348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" name="CustomShape 19"/>
          <p:cNvSpPr/>
          <p:nvPr/>
        </p:nvSpPr>
        <p:spPr>
          <a:xfrm>
            <a:off x="1309680" y="4867200"/>
            <a:ext cx="639720" cy="63972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" name="CustomShape 20"/>
          <p:cNvSpPr/>
          <p:nvPr/>
        </p:nvSpPr>
        <p:spPr>
          <a:xfrm>
            <a:off x="1090440" y="5500800"/>
            <a:ext cx="136440" cy="13464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" name="CustomShape 21"/>
          <p:cNvSpPr/>
          <p:nvPr/>
        </p:nvSpPr>
        <p:spPr>
          <a:xfrm>
            <a:off x="1663560" y="5788080"/>
            <a:ext cx="272880" cy="27288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" name="CustomShape 22"/>
          <p:cNvSpPr/>
          <p:nvPr/>
        </p:nvSpPr>
        <p:spPr>
          <a:xfrm>
            <a:off x="1905120" y="4495680"/>
            <a:ext cx="363240" cy="36360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" name="PlaceHolder 2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jpeg"/><Relationship Id="rId3" Type="http://schemas.openxmlformats.org/officeDocument/2006/relationships/image" Target="../media/image13.jpeg"/><Relationship Id="rId4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image" Target="../media/image16.jpeg"/><Relationship Id="rId4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image" Target="../media/image20.jpeg"/><Relationship Id="rId4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6" Type="http://schemas.openxmlformats.org/officeDocument/2006/relationships/image" Target="../media/image26.jpeg"/><Relationship Id="rId7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jpeg"/><Relationship Id="rId3" Type="http://schemas.openxmlformats.org/officeDocument/2006/relationships/image" Target="../media/image29.jpeg"/><Relationship Id="rId4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1143000" y="928440"/>
            <a:ext cx="7313400" cy="2855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ru-RU" sz="4400" spc="-1" strike="noStrike">
                <a:solidFill>
                  <a:srgbClr val="862110"/>
                </a:solidFill>
                <a:latin typeface="Century Schoolbook"/>
                <a:ea typeface="DejaVu Sans"/>
              </a:rPr>
              <a:t>ДЕТСКО-ЮНОШЕСКАЯ ОБЩЕСТВЕННАЯ ОРГАНИЗАЦИЯ</a:t>
            </a:r>
            <a:br/>
            <a:r>
              <a:rPr b="1" i="1" lang="ru-RU" sz="4400" spc="-1" strike="noStrike">
                <a:solidFill>
                  <a:srgbClr val="862110"/>
                </a:solidFill>
                <a:latin typeface="Century Schoolbook"/>
                <a:ea typeface="DejaVu Sans"/>
              </a:rPr>
              <a:t>«ЮНОСТЬ АРТЕМА»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99" name="CustomShape 2"/>
          <p:cNvSpPr/>
          <p:nvPr/>
        </p:nvSpPr>
        <p:spPr>
          <a:xfrm>
            <a:off x="3600000" y="5832000"/>
            <a:ext cx="2519280" cy="57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  <a:spcBef>
                <a:spcPts val="598"/>
              </a:spcBef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98"/>
              </a:spcBef>
            </a:pPr>
            <a:r>
              <a:rPr b="1" lang="ru-RU" sz="1800" spc="-1" strike="noStrike">
                <a:solidFill>
                  <a:srgbClr val="575f6d"/>
                </a:solidFill>
                <a:latin typeface="Century Schoolbook"/>
                <a:ea typeface="DejaVu Sans"/>
              </a:rPr>
              <a:t>2017-2018 гг.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00" name="Picture 5" descr=""/>
          <p:cNvPicPr/>
          <p:nvPr/>
        </p:nvPicPr>
        <p:blipFill>
          <a:blip r:embed="rId1"/>
          <a:stretch/>
        </p:blipFill>
        <p:spPr>
          <a:xfrm rot="21577800">
            <a:off x="3822120" y="3934080"/>
            <a:ext cx="2003040" cy="1908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2d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5" descr=""/>
          <p:cNvPicPr/>
          <p:nvPr/>
        </p:nvPicPr>
        <p:blipFill>
          <a:blip r:embed="rId1"/>
          <a:srcRect l="0" t="12732" r="9839" b="0"/>
          <a:stretch/>
        </p:blipFill>
        <p:spPr>
          <a:xfrm>
            <a:off x="251640" y="1268640"/>
            <a:ext cx="5493960" cy="3538800"/>
          </a:xfrm>
          <a:prstGeom prst="rect">
            <a:avLst/>
          </a:prstGeom>
          <a:ln>
            <a:noFill/>
          </a:ln>
        </p:spPr>
      </p:pic>
      <p:sp>
        <p:nvSpPr>
          <p:cNvPr id="102" name="CustomShape 1"/>
          <p:cNvSpPr/>
          <p:nvPr/>
        </p:nvSpPr>
        <p:spPr>
          <a:xfrm>
            <a:off x="323640" y="274680"/>
            <a:ext cx="8361000" cy="1140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100000"/>
              </a:lnSpc>
            </a:pPr>
            <a:r>
              <a:rPr b="1" lang="ru-RU" sz="3000" spc="-1" strike="noStrike">
                <a:solidFill>
                  <a:srgbClr val="002060"/>
                </a:solidFill>
                <a:latin typeface="Calibri"/>
                <a:ea typeface="DejaVu Sans"/>
              </a:rPr>
              <a:t>Городская конференция «В науку шаг за шагом»</a:t>
            </a:r>
            <a:endParaRPr b="0" lang="ru-RU" sz="3000" spc="-1" strike="noStrike">
              <a:latin typeface="Arial"/>
            </a:endParaRPr>
          </a:p>
        </p:txBody>
      </p:sp>
      <p:pic>
        <p:nvPicPr>
          <p:cNvPr id="103" name="Picture 3" descr=""/>
          <p:cNvPicPr/>
          <p:nvPr/>
        </p:nvPicPr>
        <p:blipFill>
          <a:blip r:embed="rId2"/>
          <a:stretch/>
        </p:blipFill>
        <p:spPr>
          <a:xfrm>
            <a:off x="2627640" y="3393000"/>
            <a:ext cx="4894560" cy="3257280"/>
          </a:xfrm>
          <a:prstGeom prst="rect">
            <a:avLst/>
          </a:prstGeom>
          <a:ln>
            <a:noFill/>
          </a:ln>
        </p:spPr>
      </p:pic>
      <p:pic>
        <p:nvPicPr>
          <p:cNvPr id="104" name="Picture 2" descr=""/>
          <p:cNvPicPr/>
          <p:nvPr/>
        </p:nvPicPr>
        <p:blipFill>
          <a:blip r:embed="rId3"/>
          <a:stretch/>
        </p:blipFill>
        <p:spPr>
          <a:xfrm>
            <a:off x="5076000" y="1268640"/>
            <a:ext cx="3814200" cy="2538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cff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144000" y="144000"/>
            <a:ext cx="4463280" cy="1511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3600" spc="-1" strike="noStrike">
                <a:solidFill>
                  <a:srgbClr val="558ed5"/>
                </a:solidFill>
                <a:latin typeface="Calibri"/>
                <a:ea typeface="DejaVu Sans"/>
              </a:rPr>
              <a:t>Акция </a:t>
            </a:r>
            <a:br/>
            <a:r>
              <a:rPr b="1" lang="ru-RU" sz="3600" spc="-1" strike="noStrike">
                <a:solidFill>
                  <a:srgbClr val="558ed5"/>
                </a:solidFill>
                <a:latin typeface="Calibri"/>
                <a:ea typeface="DejaVu Sans"/>
              </a:rPr>
              <a:t>«В защиту озонового слоя»</a:t>
            </a:r>
            <a:endParaRPr b="0" lang="ru-RU" sz="3600" spc="-1" strike="noStrike">
              <a:latin typeface="Arial"/>
            </a:endParaRPr>
          </a:p>
        </p:txBody>
      </p:sp>
      <p:pic>
        <p:nvPicPr>
          <p:cNvPr id="106" name="Picture 4" descr=""/>
          <p:cNvPicPr/>
          <p:nvPr/>
        </p:nvPicPr>
        <p:blipFill>
          <a:blip r:embed="rId1"/>
          <a:stretch/>
        </p:blipFill>
        <p:spPr>
          <a:xfrm>
            <a:off x="288000" y="1746000"/>
            <a:ext cx="3239280" cy="2429280"/>
          </a:xfrm>
          <a:prstGeom prst="rect">
            <a:avLst/>
          </a:prstGeom>
          <a:ln>
            <a:noFill/>
          </a:ln>
        </p:spPr>
      </p:pic>
      <p:pic>
        <p:nvPicPr>
          <p:cNvPr id="107" name="Picture 2" descr=""/>
          <p:cNvPicPr/>
          <p:nvPr/>
        </p:nvPicPr>
        <p:blipFill>
          <a:blip r:embed="rId2"/>
          <a:stretch/>
        </p:blipFill>
        <p:spPr>
          <a:xfrm>
            <a:off x="288000" y="4305240"/>
            <a:ext cx="3239280" cy="2233800"/>
          </a:xfrm>
          <a:prstGeom prst="rect">
            <a:avLst/>
          </a:prstGeom>
          <a:ln>
            <a:noFill/>
          </a:ln>
        </p:spPr>
      </p:pic>
      <p:sp>
        <p:nvSpPr>
          <p:cNvPr id="108" name="CustomShape 2"/>
          <p:cNvSpPr/>
          <p:nvPr/>
        </p:nvSpPr>
        <p:spPr>
          <a:xfrm>
            <a:off x="4824000" y="535320"/>
            <a:ext cx="4083120" cy="1652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600" spc="-1" strike="noStrike">
                <a:solidFill>
                  <a:srgbClr val="00b050"/>
                </a:solidFill>
                <a:latin typeface="Calibri"/>
                <a:ea typeface="DejaVu Sans"/>
              </a:rPr>
              <a:t>Операция</a:t>
            </a:r>
            <a:br/>
            <a:r>
              <a:rPr b="1" lang="ru-RU" sz="3600" spc="-1" strike="noStrike">
                <a:solidFill>
                  <a:srgbClr val="00b050"/>
                </a:solidFill>
                <a:latin typeface="Calibri"/>
                <a:ea typeface="DejaVu Sans"/>
              </a:rPr>
              <a:t> «Посади дерево»</a:t>
            </a:r>
            <a:endParaRPr b="0" lang="ru-RU" sz="3600" spc="-1" strike="noStrike">
              <a:latin typeface="Arial"/>
            </a:endParaRPr>
          </a:p>
        </p:txBody>
      </p:sp>
      <p:pic>
        <p:nvPicPr>
          <p:cNvPr id="109" name="" descr=""/>
          <p:cNvPicPr/>
          <p:nvPr/>
        </p:nvPicPr>
        <p:blipFill>
          <a:blip r:embed="rId3"/>
          <a:srcRect l="0" t="0" r="18856" b="0"/>
          <a:stretch/>
        </p:blipFill>
        <p:spPr>
          <a:xfrm>
            <a:off x="5184000" y="1728000"/>
            <a:ext cx="3311280" cy="2509200"/>
          </a:xfrm>
          <a:prstGeom prst="rect">
            <a:avLst/>
          </a:prstGeom>
          <a:ln>
            <a:noFill/>
          </a:ln>
        </p:spPr>
      </p:pic>
      <p:pic>
        <p:nvPicPr>
          <p:cNvPr id="110" name="" descr=""/>
          <p:cNvPicPr/>
          <p:nvPr/>
        </p:nvPicPr>
        <p:blipFill>
          <a:blip r:embed="rId4"/>
          <a:stretch/>
        </p:blipFill>
        <p:spPr>
          <a:xfrm>
            <a:off x="5204520" y="4356000"/>
            <a:ext cx="3290760" cy="21895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b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5004000" y="274680"/>
            <a:ext cx="3680640" cy="2792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b050"/>
                </a:solidFill>
                <a:latin typeface="Calibri"/>
                <a:ea typeface="DejaVu Sans"/>
              </a:rPr>
              <a:t>Акция «Зеленый автобус»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112" name="" descr=""/>
          <p:cNvPicPr/>
          <p:nvPr/>
        </p:nvPicPr>
        <p:blipFill>
          <a:blip r:embed="rId1"/>
          <a:stretch/>
        </p:blipFill>
        <p:spPr>
          <a:xfrm>
            <a:off x="467640" y="864000"/>
            <a:ext cx="4246200" cy="2825640"/>
          </a:xfrm>
          <a:prstGeom prst="rect">
            <a:avLst/>
          </a:prstGeom>
          <a:ln>
            <a:noFill/>
          </a:ln>
        </p:spPr>
      </p:pic>
      <p:pic>
        <p:nvPicPr>
          <p:cNvPr id="113" name="" descr=""/>
          <p:cNvPicPr/>
          <p:nvPr/>
        </p:nvPicPr>
        <p:blipFill>
          <a:blip r:embed="rId2"/>
          <a:stretch/>
        </p:blipFill>
        <p:spPr>
          <a:xfrm>
            <a:off x="4176000" y="3353760"/>
            <a:ext cx="4586760" cy="3052440"/>
          </a:xfrm>
          <a:prstGeom prst="rect">
            <a:avLst/>
          </a:prstGeom>
          <a:ln>
            <a:noFill/>
          </a:ln>
        </p:spPr>
      </p:pic>
      <p:sp>
        <p:nvSpPr>
          <p:cNvPr id="114" name="CustomShape 2"/>
          <p:cNvSpPr/>
          <p:nvPr/>
        </p:nvSpPr>
        <p:spPr>
          <a:xfrm>
            <a:off x="432000" y="4032000"/>
            <a:ext cx="3526200" cy="146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Мероприятие направлено на создание культуры переработки и правильной утилизации вредных отходов. </a:t>
            </a: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Викторина по сохранению окружающей среды.</a:t>
            </a:r>
            <a:endParaRPr b="0" lang="ru-RU" sz="1800" spc="-1" strike="noStrike"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b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ustomShape 1"/>
          <p:cNvSpPr/>
          <p:nvPr/>
        </p:nvSpPr>
        <p:spPr>
          <a:xfrm>
            <a:off x="4392000" y="742680"/>
            <a:ext cx="4292640" cy="94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3600" spc="-1" strike="noStrike">
                <a:solidFill>
                  <a:srgbClr val="00b050"/>
                </a:solidFill>
                <a:latin typeface="Calibri"/>
                <a:ea typeface="DejaVu Sans"/>
              </a:rPr>
              <a:t>Акция </a:t>
            </a:r>
            <a:endParaRPr b="0" lang="ru-RU" sz="3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3600" spc="-1" strike="noStrike">
                <a:solidFill>
                  <a:srgbClr val="00b050"/>
                </a:solidFill>
                <a:latin typeface="Calibri"/>
                <a:ea typeface="DejaVu Sans"/>
              </a:rPr>
              <a:t>«Мы достойны чистого моря», </a:t>
            </a:r>
            <a:br/>
            <a:r>
              <a:rPr b="1" lang="ru-RU" sz="3600" spc="-1" strike="noStrike">
                <a:solidFill>
                  <a:srgbClr val="00b050"/>
                </a:solidFill>
                <a:latin typeface="Calibri"/>
                <a:ea typeface="DejaVu Sans"/>
              </a:rPr>
              <a:t>2017 год</a:t>
            </a:r>
            <a:endParaRPr b="0" lang="ru-RU" sz="3600" spc="-1" strike="noStrike">
              <a:latin typeface="Arial"/>
            </a:endParaRPr>
          </a:p>
        </p:txBody>
      </p:sp>
      <p:pic>
        <p:nvPicPr>
          <p:cNvPr id="116" name="" descr=""/>
          <p:cNvPicPr/>
          <p:nvPr/>
        </p:nvPicPr>
        <p:blipFill>
          <a:blip r:embed="rId1"/>
          <a:stretch/>
        </p:blipFill>
        <p:spPr>
          <a:xfrm>
            <a:off x="395640" y="796320"/>
            <a:ext cx="3778560" cy="2513880"/>
          </a:xfrm>
          <a:prstGeom prst="rect">
            <a:avLst/>
          </a:prstGeom>
          <a:ln>
            <a:noFill/>
          </a:ln>
        </p:spPr>
      </p:pic>
      <p:pic>
        <p:nvPicPr>
          <p:cNvPr id="117" name="" descr=""/>
          <p:cNvPicPr/>
          <p:nvPr/>
        </p:nvPicPr>
        <p:blipFill>
          <a:blip r:embed="rId2"/>
          <a:stretch/>
        </p:blipFill>
        <p:spPr>
          <a:xfrm>
            <a:off x="389880" y="3528000"/>
            <a:ext cx="3784680" cy="2518200"/>
          </a:xfrm>
          <a:prstGeom prst="rect">
            <a:avLst/>
          </a:prstGeom>
          <a:ln>
            <a:noFill/>
          </a:ln>
        </p:spPr>
      </p:pic>
      <p:pic>
        <p:nvPicPr>
          <p:cNvPr id="118" name="" descr=""/>
          <p:cNvPicPr/>
          <p:nvPr/>
        </p:nvPicPr>
        <p:blipFill>
          <a:blip r:embed="rId3"/>
          <a:stretch/>
        </p:blipFill>
        <p:spPr>
          <a:xfrm>
            <a:off x="4296240" y="2736000"/>
            <a:ext cx="4413960" cy="3310200"/>
          </a:xfrm>
          <a:prstGeom prst="rect">
            <a:avLst/>
          </a:prstGeom>
          <a:ln>
            <a:noFill/>
          </a:ln>
        </p:spPr>
      </p:pic>
      <p:sp>
        <p:nvSpPr>
          <p:cNvPr id="119" name="CustomShape 2"/>
          <p:cNvSpPr/>
          <p:nvPr/>
        </p:nvSpPr>
        <p:spPr>
          <a:xfrm>
            <a:off x="4273560" y="1944000"/>
            <a:ext cx="4017960" cy="318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Бухта Муравьиная Уссурийского залива</a:t>
            </a:r>
            <a:endParaRPr b="0" lang="ru-RU" sz="1800" spc="-1" strike="noStrike"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b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4392000" y="742680"/>
            <a:ext cx="4292640" cy="1019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3600" spc="-1" strike="noStrike">
                <a:solidFill>
                  <a:srgbClr val="00b050"/>
                </a:solidFill>
                <a:latin typeface="Calibri"/>
                <a:ea typeface="DejaVu Sans"/>
              </a:rPr>
              <a:t>Акция «Чистая река», </a:t>
            </a:r>
            <a:br/>
            <a:r>
              <a:rPr b="1" lang="ru-RU" sz="3600" spc="-1" strike="noStrike">
                <a:solidFill>
                  <a:srgbClr val="00b050"/>
                </a:solidFill>
                <a:latin typeface="Calibri"/>
                <a:ea typeface="DejaVu Sans"/>
              </a:rPr>
              <a:t>2018 год</a:t>
            </a:r>
            <a:endParaRPr b="0" lang="ru-RU" sz="3600" spc="-1" strike="noStrike">
              <a:latin typeface="Arial"/>
            </a:endParaRPr>
          </a:p>
        </p:txBody>
      </p:sp>
      <p:pic>
        <p:nvPicPr>
          <p:cNvPr id="121" name="" descr=""/>
          <p:cNvPicPr/>
          <p:nvPr/>
        </p:nvPicPr>
        <p:blipFill>
          <a:blip r:embed="rId1"/>
          <a:stretch/>
        </p:blipFill>
        <p:spPr>
          <a:xfrm>
            <a:off x="395640" y="796320"/>
            <a:ext cx="3778560" cy="2513880"/>
          </a:xfrm>
          <a:prstGeom prst="rect">
            <a:avLst/>
          </a:prstGeom>
          <a:ln>
            <a:noFill/>
          </a:ln>
        </p:spPr>
      </p:pic>
      <p:pic>
        <p:nvPicPr>
          <p:cNvPr id="122" name="" descr=""/>
          <p:cNvPicPr/>
          <p:nvPr/>
        </p:nvPicPr>
        <p:blipFill>
          <a:blip r:embed="rId2"/>
          <a:stretch/>
        </p:blipFill>
        <p:spPr>
          <a:xfrm>
            <a:off x="389880" y="3528000"/>
            <a:ext cx="3784680" cy="2518200"/>
          </a:xfrm>
          <a:prstGeom prst="rect">
            <a:avLst/>
          </a:prstGeom>
          <a:ln>
            <a:noFill/>
          </a:ln>
        </p:spPr>
      </p:pic>
      <p:pic>
        <p:nvPicPr>
          <p:cNvPr id="123" name="" descr=""/>
          <p:cNvPicPr/>
          <p:nvPr/>
        </p:nvPicPr>
        <p:blipFill>
          <a:blip r:embed="rId3"/>
          <a:stretch/>
        </p:blipFill>
        <p:spPr>
          <a:xfrm>
            <a:off x="4296240" y="2736000"/>
            <a:ext cx="4413960" cy="3310200"/>
          </a:xfrm>
          <a:prstGeom prst="rect">
            <a:avLst/>
          </a:prstGeom>
          <a:ln>
            <a:noFill/>
          </a:ln>
        </p:spPr>
      </p:pic>
      <p:sp>
        <p:nvSpPr>
          <p:cNvPr id="124" name="CustomShape 2"/>
          <p:cNvSpPr/>
          <p:nvPr/>
        </p:nvSpPr>
        <p:spPr>
          <a:xfrm>
            <a:off x="4392000" y="1944000"/>
            <a:ext cx="1564200" cy="734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Озерные ключи</a:t>
            </a:r>
            <a:endParaRPr b="0" lang="ru-RU" sz="1800" spc="-1" strike="noStrike">
              <a:latin typeface="Arial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b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432000" y="432000"/>
            <a:ext cx="8134200" cy="143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latin typeface="Calibri"/>
                <a:ea typeface="DejaVu Sans"/>
              </a:rPr>
              <a:t>В ходе акции «Мы достойны чистого моря» и «Чистая река» ребята убрали мусор и отсортировали его. Собранные пластиковые материалы пошли на изготовление трэш-декора. Остальной мусор забрали муниципальные службы.</a:t>
            </a:r>
            <a:endParaRPr b="0" lang="ru-RU" sz="2600" spc="-1" strike="noStrike">
              <a:latin typeface="Arial"/>
            </a:endParaRPr>
          </a:p>
        </p:txBody>
      </p:sp>
      <p:pic>
        <p:nvPicPr>
          <p:cNvPr id="126" name="" descr=""/>
          <p:cNvPicPr/>
          <p:nvPr/>
        </p:nvPicPr>
        <p:blipFill>
          <a:blip r:embed="rId1"/>
          <a:stretch/>
        </p:blipFill>
        <p:spPr>
          <a:xfrm>
            <a:off x="2088360" y="2664000"/>
            <a:ext cx="4942440" cy="37062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b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2988000" y="252000"/>
            <a:ext cx="6153840" cy="184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632523"/>
                </a:solidFill>
                <a:latin typeface="Calibri"/>
                <a:ea typeface="DejaVu Sans"/>
              </a:rPr>
              <a:t>Трэш-декор </a:t>
            </a:r>
            <a:br/>
            <a:r>
              <a:rPr b="1" lang="ru-RU" sz="4400" spc="-1" strike="noStrike">
                <a:solidFill>
                  <a:srgbClr val="632523"/>
                </a:solidFill>
                <a:latin typeface="Calibri"/>
                <a:ea typeface="DejaVu Sans"/>
              </a:rPr>
              <a:t>на городской выставке </a:t>
            </a:r>
            <a:br/>
            <a:r>
              <a:rPr b="1" lang="ru-RU" sz="4400" spc="-1" strike="noStrike">
                <a:solidFill>
                  <a:srgbClr val="632523"/>
                </a:solidFill>
                <a:latin typeface="Calibri"/>
                <a:ea typeface="DejaVu Sans"/>
              </a:rPr>
              <a:t>декоративно-прикладного </a:t>
            </a:r>
            <a:br/>
            <a:r>
              <a:rPr b="1" lang="ru-RU" sz="4400" spc="-1" strike="noStrike">
                <a:solidFill>
                  <a:srgbClr val="632523"/>
                </a:solidFill>
                <a:latin typeface="Calibri"/>
                <a:ea typeface="DejaVu Sans"/>
              </a:rPr>
              <a:t>творчества </a:t>
            </a:r>
            <a:br/>
            <a:r>
              <a:rPr b="1" lang="ru-RU" sz="4400" spc="-1" strike="noStrike">
                <a:solidFill>
                  <a:srgbClr val="632523"/>
                </a:solidFill>
                <a:latin typeface="Calibri"/>
                <a:ea typeface="DejaVu Sans"/>
              </a:rPr>
              <a:t>«Аллея мастеров»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128" name="" descr=""/>
          <p:cNvPicPr/>
          <p:nvPr/>
        </p:nvPicPr>
        <p:blipFill>
          <a:blip r:embed="rId1"/>
          <a:stretch/>
        </p:blipFill>
        <p:spPr>
          <a:xfrm>
            <a:off x="359640" y="1484640"/>
            <a:ext cx="3238200" cy="4318200"/>
          </a:xfrm>
          <a:prstGeom prst="rect">
            <a:avLst/>
          </a:prstGeom>
          <a:ln>
            <a:noFill/>
          </a:ln>
        </p:spPr>
      </p:pic>
      <p:pic>
        <p:nvPicPr>
          <p:cNvPr id="129" name="" descr=""/>
          <p:cNvPicPr/>
          <p:nvPr/>
        </p:nvPicPr>
        <p:blipFill>
          <a:blip r:embed="rId2"/>
          <a:srcRect l="17632" t="0" r="15125" b="0"/>
          <a:stretch/>
        </p:blipFill>
        <p:spPr>
          <a:xfrm>
            <a:off x="3672000" y="2160000"/>
            <a:ext cx="2796120" cy="3117600"/>
          </a:xfrm>
          <a:prstGeom prst="rect">
            <a:avLst/>
          </a:prstGeom>
          <a:ln>
            <a:noFill/>
          </a:ln>
        </p:spPr>
      </p:pic>
      <p:pic>
        <p:nvPicPr>
          <p:cNvPr id="130" name="" descr=""/>
          <p:cNvPicPr/>
          <p:nvPr/>
        </p:nvPicPr>
        <p:blipFill>
          <a:blip r:embed="rId3"/>
          <a:stretch/>
        </p:blipFill>
        <p:spPr>
          <a:xfrm>
            <a:off x="6540840" y="3316320"/>
            <a:ext cx="2386440" cy="31820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2d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" descr=""/>
          <p:cNvPicPr/>
          <p:nvPr/>
        </p:nvPicPr>
        <p:blipFill>
          <a:blip r:embed="rId1"/>
          <a:stretch/>
        </p:blipFill>
        <p:spPr>
          <a:xfrm>
            <a:off x="623520" y="810360"/>
            <a:ext cx="3911760" cy="2932920"/>
          </a:xfrm>
          <a:prstGeom prst="rect">
            <a:avLst/>
          </a:prstGeom>
          <a:ln>
            <a:noFill/>
          </a:ln>
        </p:spPr>
      </p:pic>
      <p:pic>
        <p:nvPicPr>
          <p:cNvPr id="132" name="" descr=""/>
          <p:cNvPicPr/>
          <p:nvPr/>
        </p:nvPicPr>
        <p:blipFill>
          <a:blip r:embed="rId2"/>
          <a:stretch/>
        </p:blipFill>
        <p:spPr>
          <a:xfrm>
            <a:off x="4608000" y="1656000"/>
            <a:ext cx="2287440" cy="1715400"/>
          </a:xfrm>
          <a:prstGeom prst="rect">
            <a:avLst/>
          </a:prstGeom>
          <a:ln>
            <a:noFill/>
          </a:ln>
        </p:spPr>
      </p:pic>
      <p:sp>
        <p:nvSpPr>
          <p:cNvPr id="133" name="CustomShape 1"/>
          <p:cNvSpPr/>
          <p:nvPr/>
        </p:nvSpPr>
        <p:spPr>
          <a:xfrm>
            <a:off x="2215440" y="288000"/>
            <a:ext cx="4822200" cy="419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latin typeface="Calibri"/>
                <a:ea typeface="DejaVu Sans"/>
              </a:rPr>
              <a:t>Конкурс «Новогодняя игрушка»</a:t>
            </a:r>
            <a:endParaRPr b="0" lang="ru-RU" sz="2600" spc="-1" strike="noStrike">
              <a:latin typeface="Arial"/>
            </a:endParaRPr>
          </a:p>
        </p:txBody>
      </p:sp>
      <p:pic>
        <p:nvPicPr>
          <p:cNvPr id="134" name="" descr=""/>
          <p:cNvPicPr/>
          <p:nvPr/>
        </p:nvPicPr>
        <p:blipFill>
          <a:blip r:embed="rId3"/>
          <a:stretch/>
        </p:blipFill>
        <p:spPr>
          <a:xfrm>
            <a:off x="4655520" y="3528000"/>
            <a:ext cx="4127760" cy="3095280"/>
          </a:xfrm>
          <a:prstGeom prst="rect">
            <a:avLst/>
          </a:prstGeom>
          <a:ln>
            <a:noFill/>
          </a:ln>
        </p:spPr>
      </p:pic>
      <p:pic>
        <p:nvPicPr>
          <p:cNvPr id="135" name="" descr=""/>
          <p:cNvPicPr/>
          <p:nvPr/>
        </p:nvPicPr>
        <p:blipFill>
          <a:blip r:embed="rId4"/>
          <a:srcRect l="30448" t="0" r="21980" b="0"/>
          <a:stretch/>
        </p:blipFill>
        <p:spPr>
          <a:xfrm rot="7800">
            <a:off x="2788560" y="3809160"/>
            <a:ext cx="1722960" cy="2717640"/>
          </a:xfrm>
          <a:prstGeom prst="rect">
            <a:avLst/>
          </a:prstGeom>
          <a:ln>
            <a:noFill/>
          </a:ln>
        </p:spPr>
      </p:pic>
      <p:pic>
        <p:nvPicPr>
          <p:cNvPr id="136" name="" descr=""/>
          <p:cNvPicPr/>
          <p:nvPr/>
        </p:nvPicPr>
        <p:blipFill>
          <a:blip r:embed="rId5"/>
          <a:stretch/>
        </p:blipFill>
        <p:spPr>
          <a:xfrm rot="20400">
            <a:off x="600840" y="3804480"/>
            <a:ext cx="2054160" cy="2739600"/>
          </a:xfrm>
          <a:prstGeom prst="rect">
            <a:avLst/>
          </a:prstGeom>
          <a:ln>
            <a:noFill/>
          </a:ln>
        </p:spPr>
      </p:pic>
      <p:pic>
        <p:nvPicPr>
          <p:cNvPr id="137" name="" descr=""/>
          <p:cNvPicPr/>
          <p:nvPr/>
        </p:nvPicPr>
        <p:blipFill>
          <a:blip r:embed="rId6"/>
          <a:stretch/>
        </p:blipFill>
        <p:spPr>
          <a:xfrm>
            <a:off x="6666120" y="792000"/>
            <a:ext cx="2117160" cy="1799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cff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" descr=""/>
          <p:cNvPicPr/>
          <p:nvPr/>
        </p:nvPicPr>
        <p:blipFill>
          <a:blip r:embed="rId1"/>
          <a:stretch/>
        </p:blipFill>
        <p:spPr>
          <a:xfrm>
            <a:off x="288000" y="936000"/>
            <a:ext cx="4176000" cy="2345400"/>
          </a:xfrm>
          <a:prstGeom prst="rect">
            <a:avLst/>
          </a:prstGeom>
          <a:ln>
            <a:noFill/>
          </a:ln>
        </p:spPr>
      </p:pic>
      <p:pic>
        <p:nvPicPr>
          <p:cNvPr id="139" name="" descr=""/>
          <p:cNvPicPr/>
          <p:nvPr/>
        </p:nvPicPr>
        <p:blipFill>
          <a:blip r:embed="rId2"/>
          <a:stretch/>
        </p:blipFill>
        <p:spPr>
          <a:xfrm>
            <a:off x="4678560" y="936000"/>
            <a:ext cx="4230000" cy="2376000"/>
          </a:xfrm>
          <a:prstGeom prst="rect">
            <a:avLst/>
          </a:prstGeom>
          <a:ln>
            <a:noFill/>
          </a:ln>
        </p:spPr>
      </p:pic>
      <p:pic>
        <p:nvPicPr>
          <p:cNvPr id="140" name="" descr=""/>
          <p:cNvPicPr/>
          <p:nvPr/>
        </p:nvPicPr>
        <p:blipFill>
          <a:blip r:embed="rId3"/>
          <a:stretch/>
        </p:blipFill>
        <p:spPr>
          <a:xfrm>
            <a:off x="1620000" y="3456000"/>
            <a:ext cx="5832360" cy="3276000"/>
          </a:xfrm>
          <a:prstGeom prst="rect">
            <a:avLst/>
          </a:prstGeom>
          <a:ln>
            <a:noFill/>
          </a:ln>
        </p:spPr>
      </p:pic>
      <p:sp>
        <p:nvSpPr>
          <p:cNvPr id="141" name="TextShape 1"/>
          <p:cNvSpPr txBox="1"/>
          <p:nvPr/>
        </p:nvSpPr>
        <p:spPr>
          <a:xfrm>
            <a:off x="756000" y="324000"/>
            <a:ext cx="7805160" cy="376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ru-RU" sz="2400" spc="-1" strike="noStrike">
                <a:latin typeface="Arial"/>
              </a:rPr>
              <a:t>Акция «Мы с природой дружим, мусор нам не нужен»</a:t>
            </a:r>
            <a:endParaRPr b="0" lang="ru-RU" sz="2400" spc="-1" strike="noStrike">
              <a:latin typeface="Arial"/>
            </a:endParaRPr>
          </a:p>
        </p:txBody>
      </p:sp>
    </p:spTree>
  </p:cSld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</TotalTime>
  <Application>LibreOffice/6.0.5.2$Linux_X86_64 LibreOffice_project/00m0$Build-2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ru-RU</dc:language>
  <cp:lastModifiedBy/>
  <dcterms:modified xsi:type="dcterms:W3CDTF">2018-08-13T23:56:24Z</dcterms:modified>
  <cp:revision>76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22</vt:i4>
  </property>
</Properties>
</file>