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72" r:id="rId7"/>
    <p:sldId id="263" r:id="rId8"/>
    <p:sldId id="274" r:id="rId9"/>
    <p:sldId id="273" r:id="rId10"/>
    <p:sldId id="267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3" autoAdjust="0"/>
    <p:restoredTop sz="94660"/>
  </p:normalViewPr>
  <p:slideViewPr>
    <p:cSldViewPr>
      <p:cViewPr varScale="1">
        <p:scale>
          <a:sx n="69" d="100"/>
          <a:sy n="69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Посещают художественную школу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6 класс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Посещают художественную школу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7 класс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Посещают художественную школу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8 класс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Посещают художественную школу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9 класс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Посещают художественную школу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133312"/>
        <c:axId val="26542848"/>
        <c:axId val="66674176"/>
      </c:bar3DChart>
      <c:catAx>
        <c:axId val="79133312"/>
        <c:scaling>
          <c:orientation val="minMax"/>
        </c:scaling>
        <c:delete val="1"/>
        <c:axPos val="b"/>
        <c:majorTickMark val="out"/>
        <c:minorTickMark val="none"/>
        <c:tickLblPos val="nextTo"/>
        <c:crossAx val="26542848"/>
        <c:crosses val="autoZero"/>
        <c:auto val="1"/>
        <c:lblAlgn val="ctr"/>
        <c:lblOffset val="100"/>
        <c:noMultiLvlLbl val="0"/>
      </c:catAx>
      <c:valAx>
        <c:axId val="26542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133312"/>
        <c:crosses val="autoZero"/>
        <c:crossBetween val="between"/>
      </c:valAx>
      <c:serAx>
        <c:axId val="66674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6542848"/>
        <c:crosses val="autoZero"/>
      </c:serAx>
    </c:plotArea>
    <c:legend>
      <c:legendPos val="r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95E959-5FEF-433D-B001-6231DB60D936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062D1A-1F69-43EF-9F64-39F866BDF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ic.academic.ru/dic.nsf/ruwiki/616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643314"/>
            <a:ext cx="8458200" cy="119970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Над проектом работала: Правдина Софья, обучающаяся 8 класса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Руководитель: Попова Елена Александровна, учитель русского языка и литературы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643998" cy="2232247"/>
          </a:xfrm>
        </p:spPr>
        <p:txBody>
          <a:bodyPr>
            <a:noAutofit/>
          </a:bodyPr>
          <a:lstStyle/>
          <a:p>
            <a:pPr algn="ctr"/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Создание арт- студии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«Школьная Третьяковка»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7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 января-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День воинской славы России — День полного освобождения Ленинграда от фашистской блокады (1944 год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30 января- День деда Мороза и Снегурочки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 февраля-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День воинской славы России — День разгрома советскими войсками немецко-фашистских войск в Сталинградской битве (1943 год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февраля- День российской науки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февраля- День зимних видов спорта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12 февраля- Масленица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Подборка темы выставки: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546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ходе реализации проекта ожидаются следующие результаты: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создание условий для общения и обмена опытом в сфере   изо - творчества;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организация полезной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досуговой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занятости учащихся школы;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-выявление, развитие и поощрение талантливых и одаренных детей в выбранном  виде деятельности;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-воспитание духовных качеств личности, сплочение детей вокруг «вечных ценностей»;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-повышение активности обучающихся школы в творческих конкурсах, выставках и фестивалях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r>
              <a:rPr lang="ru-RU" dirty="0" smtClean="0"/>
              <a:t>: </a:t>
            </a:r>
          </a:p>
        </p:txBody>
      </p:sp>
    </p:spTree>
    <p:extLst>
      <p:ext uri="{BB962C8B-B14F-4D97-AF65-F5344CB8AC3E}">
        <p14:creationId xmlns:p14="http://schemas.microsoft.com/office/powerpoint/2010/main" val="67508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арт-студию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«Школьная Третьяковка» (направление – изобразительное искусство) в нашей школе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481328"/>
            <a:ext cx="8643998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Определить понятие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арт-студия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», особенности ее работы в школе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Провести опрос в 5-11 классах о целесообразности создания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арт-студии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 школе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Разработать тематику выставок</a:t>
            </a:r>
          </a:p>
          <a:p>
            <a:pPr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214422"/>
            <a:ext cx="8501122" cy="4525963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Мой проект сможет помочь детям нашей школы найти и развить в себе способности к творчеству, взаимодействию с окружающими в процессе творческой деятельности.  Это организация досуга и привлечение  к творчеству одарённых детей.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Всестороннее развитие творческой индивидуальности личности, рост социальной активности и гражданственности.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Гипотеза: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3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нашей школе насчитывается более 40 детей, которые обучаются в художественной школе, охотно рисуют, значит, мой проект актуален.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Актуальность: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6299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Посещение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художественной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857224" y="857232"/>
          <a:ext cx="785818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этот термин надо понимать как «современное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искусство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Арт-студия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(от.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  <a:hlinkClick r:id="rId2"/>
              </a:rPr>
              <a:t>англ.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— искусство,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studio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 — студия) —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это студия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искусств, творчества; место для создания и демонстрации произведений искусства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Так что такое  арт-студия?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0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8596" y="1071546"/>
            <a:ext cx="8358246" cy="49685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. Любите ли вы рисовать?</a:t>
            </a:r>
          </a:p>
          <a:p>
            <a:pPr marL="109728" indent="0"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да- 28 человек, нет-18 человек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2. С какой целью в школе можно создать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ИЗО-АРТ-Студию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Посмотреть картины  других людей-7 чел.;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Научиться рисовать-9 человек;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Проявить свой талант-19 человек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3. Как она может проявить себя творческим детям?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Участие в выставках - 21человек;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Демонстрация своих способностей ( участие в мастер-классах)  - 14человек;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Помощь при оформлении  школы, учебных кабинетов -4 человека.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4. Как она может функционировать?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Выставка- 14 человек;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Как дополнительное занятие: кружок, мастер-класс – 5 чел.;</a:t>
            </a:r>
          </a:p>
          <a:p>
            <a:pPr>
              <a:buFontTx/>
              <a:buChar char="-"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Конкурсы – 8 человек.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Результаты опроса: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6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Открытие творческих групп по направлениям: «Работы детей», «Работы педагогов», «Работы родителей» и т.д.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различных семейных и персональных выставок.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Проведение на базе школы мастер-классов, встреч с творческими людьми.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Привлечение к работе арт-студии представителей работников культуры.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Пути реализации: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5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</TotalTime>
  <Words>420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Создание арт- студии «Школьная Третьяковка»</vt:lpstr>
      <vt:lpstr>Цель:</vt:lpstr>
      <vt:lpstr>Задачи:</vt:lpstr>
      <vt:lpstr>Гипотеза:</vt:lpstr>
      <vt:lpstr>Актуальность:</vt:lpstr>
      <vt:lpstr>Презентация PowerPoint</vt:lpstr>
      <vt:lpstr>Так что такое  арт-студия?</vt:lpstr>
      <vt:lpstr>Результаты опроса:</vt:lpstr>
      <vt:lpstr>Пути реализации:</vt:lpstr>
      <vt:lpstr>Подборка темы выставки:</vt:lpstr>
      <vt:lpstr>Ожидаемые результаты: 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2018-01-23T02:51:39Z</dcterms:created>
  <dcterms:modified xsi:type="dcterms:W3CDTF">2018-01-26T06:58:06Z</dcterms:modified>
</cp:coreProperties>
</file>