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6" r:id="rId2"/>
    <p:sldId id="323" r:id="rId3"/>
    <p:sldId id="302" r:id="rId4"/>
    <p:sldId id="317" r:id="rId5"/>
    <p:sldId id="348" r:id="rId6"/>
    <p:sldId id="334" r:id="rId7"/>
    <p:sldId id="344" r:id="rId8"/>
    <p:sldId id="356" r:id="rId9"/>
    <p:sldId id="357" r:id="rId10"/>
    <p:sldId id="347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A50021"/>
    <a:srgbClr val="CCECFF"/>
    <a:srgbClr val="000099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6109" autoAdjust="0"/>
    <p:restoredTop sz="94660"/>
  </p:normalViewPr>
  <p:slideViewPr>
    <p:cSldViewPr>
      <p:cViewPr>
        <p:scale>
          <a:sx n="80" d="100"/>
          <a:sy n="80" d="100"/>
        </p:scale>
        <p:origin x="-9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F39B7-5F96-4028-AC5A-20F64468D37C}" type="doc">
      <dgm:prSet loTypeId="urn:microsoft.com/office/officeart/2005/8/layout/hList3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761CEBA-9FA6-48CC-887C-27C7842E9525}">
      <dgm:prSet phldrT="[Текст]" custT="1"/>
      <dgm:spPr>
        <a:solidFill>
          <a:srgbClr val="CCECFF"/>
        </a:solidFill>
      </dgm:spPr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Направления работы волонтёров театра кукол «Аленький цветочек»</a:t>
          </a:r>
        </a:p>
      </dgm:t>
    </dgm:pt>
    <dgm:pt modelId="{055BF3BD-EB3E-40DF-8E53-63097755DBAD}" type="parTrans" cxnId="{906D460D-52E3-4382-B646-ADBBD08EA016}">
      <dgm:prSet/>
      <dgm:spPr/>
      <dgm:t>
        <a:bodyPr/>
        <a:lstStyle/>
        <a:p>
          <a:endParaRPr lang="ru-RU"/>
        </a:p>
      </dgm:t>
    </dgm:pt>
    <dgm:pt modelId="{074CFE26-7C5A-43A8-A7DB-0314C25491A3}" type="sibTrans" cxnId="{906D460D-52E3-4382-B646-ADBBD08EA016}">
      <dgm:prSet/>
      <dgm:spPr/>
      <dgm:t>
        <a:bodyPr/>
        <a:lstStyle/>
        <a:p>
          <a:endParaRPr lang="ru-RU"/>
        </a:p>
      </dgm:t>
    </dgm:pt>
    <dgm:pt modelId="{7E6E9530-8D6D-486F-8F0E-D76D4E508144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Экологическая акция </a:t>
          </a:r>
        </a:p>
        <a:p>
          <a:r>
            <a:rPr lang="ru-RU" b="1" dirty="0" smtClean="0">
              <a:solidFill>
                <a:srgbClr val="002060"/>
              </a:solidFill>
            </a:rPr>
            <a:t>«Наша клумба»</a:t>
          </a:r>
          <a:endParaRPr lang="ru-RU" b="1" dirty="0">
            <a:solidFill>
              <a:srgbClr val="002060"/>
            </a:solidFill>
          </a:endParaRPr>
        </a:p>
      </dgm:t>
    </dgm:pt>
    <dgm:pt modelId="{199D3651-C396-4E4C-ABD5-911B0FBA3236}" type="parTrans" cxnId="{AEB1A630-2146-4B7C-86C3-C04CB28844F3}">
      <dgm:prSet/>
      <dgm:spPr/>
      <dgm:t>
        <a:bodyPr/>
        <a:lstStyle/>
        <a:p>
          <a:endParaRPr lang="ru-RU"/>
        </a:p>
      </dgm:t>
    </dgm:pt>
    <dgm:pt modelId="{FAAE87E0-33F5-40EC-89D6-C1E5AEFD1DC4}" type="sibTrans" cxnId="{AEB1A630-2146-4B7C-86C3-C04CB28844F3}">
      <dgm:prSet/>
      <dgm:spPr/>
      <dgm:t>
        <a:bodyPr/>
        <a:lstStyle/>
        <a:p>
          <a:endParaRPr lang="ru-RU"/>
        </a:p>
      </dgm:t>
    </dgm:pt>
    <dgm:pt modelId="{C3EFF0E4-AB73-4AF1-A331-5E51682DFA3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Организация занятий в Комнате коррекции здоровья</a:t>
          </a:r>
          <a:endParaRPr lang="ru-RU" b="1" dirty="0">
            <a:solidFill>
              <a:srgbClr val="002060"/>
            </a:solidFill>
          </a:endParaRPr>
        </a:p>
      </dgm:t>
    </dgm:pt>
    <dgm:pt modelId="{63E1FDEE-B18E-41EC-B45D-29726E0AC0B3}" type="parTrans" cxnId="{4341E27E-EB23-4F2C-A7BD-0746D0610909}">
      <dgm:prSet/>
      <dgm:spPr/>
      <dgm:t>
        <a:bodyPr/>
        <a:lstStyle/>
        <a:p>
          <a:endParaRPr lang="ru-RU"/>
        </a:p>
      </dgm:t>
    </dgm:pt>
    <dgm:pt modelId="{ED711EE7-02FA-4B4D-B05F-52FEFEEEB872}" type="sibTrans" cxnId="{4341E27E-EB23-4F2C-A7BD-0746D0610909}">
      <dgm:prSet/>
      <dgm:spPr/>
      <dgm:t>
        <a:bodyPr/>
        <a:lstStyle/>
        <a:p>
          <a:endParaRPr lang="ru-RU"/>
        </a:p>
      </dgm:t>
    </dgm:pt>
    <dgm:pt modelId="{B8F3D879-B74C-4459-90A7-04CCC2FB4880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Организация летнего отдыха детей с ОВЗ</a:t>
          </a:r>
          <a:endParaRPr lang="ru-RU" b="1" dirty="0">
            <a:solidFill>
              <a:srgbClr val="002060"/>
            </a:solidFill>
          </a:endParaRPr>
        </a:p>
      </dgm:t>
    </dgm:pt>
    <dgm:pt modelId="{C43B96E0-B3A9-4AC2-81E3-AA1E7BC773EE}" type="parTrans" cxnId="{8D359243-CF49-4A21-8C20-A97F790BB4DB}">
      <dgm:prSet/>
      <dgm:spPr/>
      <dgm:t>
        <a:bodyPr/>
        <a:lstStyle/>
        <a:p>
          <a:endParaRPr lang="ru-RU"/>
        </a:p>
      </dgm:t>
    </dgm:pt>
    <dgm:pt modelId="{41251769-4C11-4CB2-A345-05D1D2978074}" type="sibTrans" cxnId="{8D359243-CF49-4A21-8C20-A97F790BB4DB}">
      <dgm:prSet/>
      <dgm:spPr/>
      <dgm:t>
        <a:bodyPr/>
        <a:lstStyle/>
        <a:p>
          <a:endParaRPr lang="ru-RU"/>
        </a:p>
      </dgm:t>
    </dgm:pt>
    <dgm:pt modelId="{C0A49A08-8194-4B11-93CD-503A5A660461}">
      <dgm:prSet phldrT="[Текст]" phldr="1" custLinFactNeighborX="-147" custLinFactNeighborY="1082"/>
      <dgm:spPr/>
      <dgm:t>
        <a:bodyPr/>
        <a:lstStyle/>
        <a:p>
          <a:endParaRPr lang="ru-RU" dirty="0"/>
        </a:p>
      </dgm:t>
    </dgm:pt>
    <dgm:pt modelId="{2FA51204-58C6-46EB-BDD0-62C302BA7627}" type="parTrans" cxnId="{34C57D51-67DD-415A-86EB-E69E7380A2EA}">
      <dgm:prSet/>
      <dgm:spPr/>
      <dgm:t>
        <a:bodyPr/>
        <a:lstStyle/>
        <a:p>
          <a:endParaRPr lang="ru-RU"/>
        </a:p>
      </dgm:t>
    </dgm:pt>
    <dgm:pt modelId="{662B5E59-9757-4300-94C0-7E9D6598C545}" type="sibTrans" cxnId="{34C57D51-67DD-415A-86EB-E69E7380A2EA}">
      <dgm:prSet/>
      <dgm:spPr/>
      <dgm:t>
        <a:bodyPr/>
        <a:lstStyle/>
        <a:p>
          <a:endParaRPr lang="ru-RU"/>
        </a:p>
      </dgm:t>
    </dgm:pt>
    <dgm:pt modelId="{E01731F7-19BF-48DE-A77E-BB97F4D7750D}">
      <dgm:prSet phldrT="[Текст]" phldr="1" custScaleX="23775" custScaleY="86147"/>
      <dgm:spPr/>
      <dgm:t>
        <a:bodyPr/>
        <a:lstStyle/>
        <a:p>
          <a:endParaRPr lang="ru-RU" dirty="0"/>
        </a:p>
      </dgm:t>
    </dgm:pt>
    <dgm:pt modelId="{BC51C306-116A-4CEE-8BBE-B72ACB34489F}" type="parTrans" cxnId="{9631886D-8D3D-4AF9-ADE1-CC408603E658}">
      <dgm:prSet/>
      <dgm:spPr/>
      <dgm:t>
        <a:bodyPr/>
        <a:lstStyle/>
        <a:p>
          <a:endParaRPr lang="ru-RU"/>
        </a:p>
      </dgm:t>
    </dgm:pt>
    <dgm:pt modelId="{2689740D-F0AA-4707-9DD9-823EA56BB63A}" type="sibTrans" cxnId="{9631886D-8D3D-4AF9-ADE1-CC408603E658}">
      <dgm:prSet/>
      <dgm:spPr/>
      <dgm:t>
        <a:bodyPr/>
        <a:lstStyle/>
        <a:p>
          <a:endParaRPr lang="ru-RU"/>
        </a:p>
      </dgm:t>
    </dgm:pt>
    <dgm:pt modelId="{86314398-3EDC-4457-9FD2-383670C850F0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Здоровье сберегающие мероприятия</a:t>
          </a:r>
          <a:endParaRPr lang="ru-RU" b="1" dirty="0">
            <a:solidFill>
              <a:srgbClr val="002060"/>
            </a:solidFill>
          </a:endParaRPr>
        </a:p>
      </dgm:t>
    </dgm:pt>
    <dgm:pt modelId="{0AA49306-85BF-4586-8198-204A3A6E654E}" type="parTrans" cxnId="{A4258A5E-6320-4F8A-8BF7-7BDDB7E1DAFB}">
      <dgm:prSet/>
      <dgm:spPr/>
      <dgm:t>
        <a:bodyPr/>
        <a:lstStyle/>
        <a:p>
          <a:endParaRPr lang="ru-RU"/>
        </a:p>
      </dgm:t>
    </dgm:pt>
    <dgm:pt modelId="{A12D9E02-1FE7-4524-A465-D8196A4889FD}" type="sibTrans" cxnId="{A4258A5E-6320-4F8A-8BF7-7BDDB7E1DAFB}">
      <dgm:prSet/>
      <dgm:spPr/>
      <dgm:t>
        <a:bodyPr/>
        <a:lstStyle/>
        <a:p>
          <a:endParaRPr lang="ru-RU"/>
        </a:p>
      </dgm:t>
    </dgm:pt>
    <dgm:pt modelId="{E241351C-C020-436A-97C6-72B3BEFE96F9}">
      <dgm:prSet phldrT="[Текст]" phldr="1" custScaleX="20361" custScaleY="47672" custLinFactNeighborX="-7458" custLinFactNeighborY="-29982"/>
      <dgm:spPr/>
      <dgm:t>
        <a:bodyPr/>
        <a:lstStyle/>
        <a:p>
          <a:endParaRPr lang="ru-RU" dirty="0"/>
        </a:p>
      </dgm:t>
    </dgm:pt>
    <dgm:pt modelId="{F55A70A6-8775-4A86-9724-40BAFE0FF52F}" type="parTrans" cxnId="{15ADED89-2D17-4F7F-8729-1119E72A35C5}">
      <dgm:prSet/>
      <dgm:spPr/>
      <dgm:t>
        <a:bodyPr/>
        <a:lstStyle/>
        <a:p>
          <a:endParaRPr lang="ru-RU"/>
        </a:p>
      </dgm:t>
    </dgm:pt>
    <dgm:pt modelId="{A6F16792-E2A7-400F-AC24-FD703F6DE2A3}" type="sibTrans" cxnId="{15ADED89-2D17-4F7F-8729-1119E72A35C5}">
      <dgm:prSet/>
      <dgm:spPr/>
      <dgm:t>
        <a:bodyPr/>
        <a:lstStyle/>
        <a:p>
          <a:endParaRPr lang="ru-RU"/>
        </a:p>
      </dgm:t>
    </dgm:pt>
    <dgm:pt modelId="{C2FC3F2D-3338-4174-A102-D77026740152}">
      <dgm:prSet phldrT="[Текст]" phldr="1" custScaleX="20361" custScaleY="47672" custLinFactNeighborX="-1777" custLinFactNeighborY="-30132"/>
      <dgm:spPr/>
      <dgm:t>
        <a:bodyPr/>
        <a:lstStyle/>
        <a:p>
          <a:endParaRPr lang="ru-RU" dirty="0"/>
        </a:p>
      </dgm:t>
    </dgm:pt>
    <dgm:pt modelId="{3E156431-736F-4128-8CE5-F636BDEDB7C1}" type="parTrans" cxnId="{DC7EFA11-6E29-4790-BCE6-B23B0EBF9855}">
      <dgm:prSet/>
      <dgm:spPr/>
      <dgm:t>
        <a:bodyPr/>
        <a:lstStyle/>
        <a:p>
          <a:endParaRPr lang="ru-RU"/>
        </a:p>
      </dgm:t>
    </dgm:pt>
    <dgm:pt modelId="{1361ECFE-4800-4821-BC3A-65903939AFEF}" type="sibTrans" cxnId="{DC7EFA11-6E29-4790-BCE6-B23B0EBF9855}">
      <dgm:prSet/>
      <dgm:spPr/>
      <dgm:t>
        <a:bodyPr/>
        <a:lstStyle/>
        <a:p>
          <a:endParaRPr lang="ru-RU"/>
        </a:p>
      </dgm:t>
    </dgm:pt>
    <dgm:pt modelId="{CF65BD11-EE72-422E-BBE5-F738C77C750B}">
      <dgm:prSet/>
      <dgm:spPr/>
      <dgm:t>
        <a:bodyPr/>
        <a:lstStyle/>
        <a:p>
          <a:endParaRPr lang="ru-RU" dirty="0"/>
        </a:p>
      </dgm:t>
    </dgm:pt>
    <dgm:pt modelId="{278EF361-8C4D-4B89-8393-29E9AE12E3FA}" type="parTrans" cxnId="{F68F4B11-8061-412C-901A-2CD14EB49FC7}">
      <dgm:prSet/>
      <dgm:spPr/>
      <dgm:t>
        <a:bodyPr/>
        <a:lstStyle/>
        <a:p>
          <a:endParaRPr lang="ru-RU"/>
        </a:p>
      </dgm:t>
    </dgm:pt>
    <dgm:pt modelId="{5442ED87-D4C3-499D-BC66-449D3083E8EA}" type="sibTrans" cxnId="{F68F4B11-8061-412C-901A-2CD14EB49FC7}">
      <dgm:prSet/>
      <dgm:spPr/>
      <dgm:t>
        <a:bodyPr/>
        <a:lstStyle/>
        <a:p>
          <a:endParaRPr lang="ru-RU"/>
        </a:p>
      </dgm:t>
    </dgm:pt>
    <dgm:pt modelId="{AB0A4930-5E0D-40D5-ABE0-C84250650290}">
      <dgm:prSet/>
      <dgm:spPr/>
      <dgm:t>
        <a:bodyPr/>
        <a:lstStyle/>
        <a:p>
          <a:endParaRPr lang="ru-RU"/>
        </a:p>
      </dgm:t>
    </dgm:pt>
    <dgm:pt modelId="{7B32FA1B-A85D-42EA-8FC8-FCCDE66FC539}" type="parTrans" cxnId="{299BBFBB-508C-404B-B060-6814E5A47D07}">
      <dgm:prSet/>
      <dgm:spPr/>
      <dgm:t>
        <a:bodyPr/>
        <a:lstStyle/>
        <a:p>
          <a:endParaRPr lang="ru-RU"/>
        </a:p>
      </dgm:t>
    </dgm:pt>
    <dgm:pt modelId="{D8C45CAB-DD36-40AF-A8C8-AB2A6FC425A6}" type="sibTrans" cxnId="{299BBFBB-508C-404B-B060-6814E5A47D07}">
      <dgm:prSet/>
      <dgm:spPr/>
      <dgm:t>
        <a:bodyPr/>
        <a:lstStyle/>
        <a:p>
          <a:endParaRPr lang="ru-RU"/>
        </a:p>
      </dgm:t>
    </dgm:pt>
    <dgm:pt modelId="{10006B9A-82CA-4410-BF01-D76D8F21F884}" type="pres">
      <dgm:prSet presAssocID="{89AF39B7-5F96-4028-AC5A-20F64468D37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25F128-13C0-4E6F-A203-71D6199F2C3F}" type="pres">
      <dgm:prSet presAssocID="{6761CEBA-9FA6-48CC-887C-27C7842E9525}" presName="roof" presStyleLbl="dkBgShp" presStyleIdx="0" presStyleCnt="2" custScaleY="85584" custLinFactNeighborY="-15909"/>
      <dgm:spPr/>
      <dgm:t>
        <a:bodyPr/>
        <a:lstStyle/>
        <a:p>
          <a:endParaRPr lang="ru-RU"/>
        </a:p>
      </dgm:t>
    </dgm:pt>
    <dgm:pt modelId="{3853227D-0124-4FEE-9745-BC8C891C8651}" type="pres">
      <dgm:prSet presAssocID="{6761CEBA-9FA6-48CC-887C-27C7842E9525}" presName="pillars" presStyleCnt="0"/>
      <dgm:spPr/>
    </dgm:pt>
    <dgm:pt modelId="{C058A3FC-FA2E-4FB6-8D88-6717C0C604C1}" type="pres">
      <dgm:prSet presAssocID="{6761CEBA-9FA6-48CC-887C-27C7842E9525}" presName="pillar1" presStyleLbl="node1" presStyleIdx="0" presStyleCnt="4" custScaleX="20361" custScaleY="47672" custLinFactNeighborX="-5163" custLinFactNeighborY="-26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F8BE4-1993-44F7-886B-D44D3598B039}" type="pres">
      <dgm:prSet presAssocID="{86314398-3EDC-4457-9FD2-383670C850F0}" presName="pillarX" presStyleLbl="node1" presStyleIdx="1" presStyleCnt="4" custScaleX="20361" custScaleY="47672" custLinFactNeighborX="-1777" custLinFactNeighborY="-26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7C317-A0B5-4885-BDEC-AB7FE70E1FE2}" type="pres">
      <dgm:prSet presAssocID="{C3EFF0E4-AB73-4AF1-A331-5E51682DFA37}" presName="pillarX" presStyleLbl="node1" presStyleIdx="2" presStyleCnt="4" custScaleX="20880" custScaleY="47363" custLinFactNeighborX="1794" custLinFactNeighborY="-26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E36FD-C954-4A79-9F88-EBC63E54771C}" type="pres">
      <dgm:prSet presAssocID="{B8F3D879-B74C-4459-90A7-04CCC2FB4880}" presName="pillarX" presStyleLbl="node1" presStyleIdx="3" presStyleCnt="4" custScaleX="20357" custScaleY="46505" custLinFactNeighborX="5940" custLinFactNeighborY="-26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CCED4-2D60-4DEE-A605-768D7E8CE0A4}" type="pres">
      <dgm:prSet presAssocID="{6761CEBA-9FA6-48CC-887C-27C7842E9525}" presName="base" presStyleLbl="dkBgShp" presStyleIdx="1" presStyleCnt="2" custFlipHor="1" custScaleX="92903" custLinFactNeighborX="2581" custLinFactNeighborY="-89916"/>
      <dgm:spPr>
        <a:solidFill>
          <a:srgbClr val="CCECFF"/>
        </a:solidFill>
      </dgm:spPr>
      <dgm:t>
        <a:bodyPr/>
        <a:lstStyle/>
        <a:p>
          <a:endParaRPr lang="ru-RU"/>
        </a:p>
      </dgm:t>
    </dgm:pt>
  </dgm:ptLst>
  <dgm:cxnLst>
    <dgm:cxn modelId="{FA1A3424-2F37-4257-A72F-D343BCABF3E8}" type="presOf" srcId="{C3EFF0E4-AB73-4AF1-A331-5E51682DFA37}" destId="{5E97C317-A0B5-4885-BDEC-AB7FE70E1FE2}" srcOrd="0" destOrd="0" presId="urn:microsoft.com/office/officeart/2005/8/layout/hList3"/>
    <dgm:cxn modelId="{3458AB4A-1450-4D62-928D-D002E4178C8A}" type="presOf" srcId="{7E6E9530-8D6D-486F-8F0E-D76D4E508144}" destId="{C058A3FC-FA2E-4FB6-8D88-6717C0C604C1}" srcOrd="0" destOrd="0" presId="urn:microsoft.com/office/officeart/2005/8/layout/hList3"/>
    <dgm:cxn modelId="{4341E27E-EB23-4F2C-A7BD-0746D0610909}" srcId="{6761CEBA-9FA6-48CC-887C-27C7842E9525}" destId="{C3EFF0E4-AB73-4AF1-A331-5E51682DFA37}" srcOrd="2" destOrd="0" parTransId="{63E1FDEE-B18E-41EC-B45D-29726E0AC0B3}" sibTransId="{ED711EE7-02FA-4B4D-B05F-52FEFEEEB872}"/>
    <dgm:cxn modelId="{A4258A5E-6320-4F8A-8BF7-7BDDB7E1DAFB}" srcId="{6761CEBA-9FA6-48CC-887C-27C7842E9525}" destId="{86314398-3EDC-4457-9FD2-383670C850F0}" srcOrd="1" destOrd="0" parTransId="{0AA49306-85BF-4586-8198-204A3A6E654E}" sibTransId="{A12D9E02-1FE7-4524-A465-D8196A4889FD}"/>
    <dgm:cxn modelId="{8D359243-CF49-4A21-8C20-A97F790BB4DB}" srcId="{6761CEBA-9FA6-48CC-887C-27C7842E9525}" destId="{B8F3D879-B74C-4459-90A7-04CCC2FB4880}" srcOrd="3" destOrd="0" parTransId="{C43B96E0-B3A9-4AC2-81E3-AA1E7BC773EE}" sibTransId="{41251769-4C11-4CB2-A345-05D1D2978074}"/>
    <dgm:cxn modelId="{15ADED89-2D17-4F7F-8729-1119E72A35C5}" srcId="{89AF39B7-5F96-4028-AC5A-20F64468D37C}" destId="{E241351C-C020-436A-97C6-72B3BEFE96F9}" srcOrd="3" destOrd="0" parTransId="{F55A70A6-8775-4A86-9724-40BAFE0FF52F}" sibTransId="{A6F16792-E2A7-400F-AC24-FD703F6DE2A3}"/>
    <dgm:cxn modelId="{AEB1A630-2146-4B7C-86C3-C04CB28844F3}" srcId="{6761CEBA-9FA6-48CC-887C-27C7842E9525}" destId="{7E6E9530-8D6D-486F-8F0E-D76D4E508144}" srcOrd="0" destOrd="0" parTransId="{199D3651-C396-4E4C-ABD5-911B0FBA3236}" sibTransId="{FAAE87E0-33F5-40EC-89D6-C1E5AEFD1DC4}"/>
    <dgm:cxn modelId="{F68F4B11-8061-412C-901A-2CD14EB49FC7}" srcId="{89AF39B7-5F96-4028-AC5A-20F64468D37C}" destId="{CF65BD11-EE72-422E-BBE5-F738C77C750B}" srcOrd="5" destOrd="0" parTransId="{278EF361-8C4D-4B89-8393-29E9AE12E3FA}" sibTransId="{5442ED87-D4C3-499D-BC66-449D3083E8EA}"/>
    <dgm:cxn modelId="{906D460D-52E3-4382-B646-ADBBD08EA016}" srcId="{89AF39B7-5F96-4028-AC5A-20F64468D37C}" destId="{6761CEBA-9FA6-48CC-887C-27C7842E9525}" srcOrd="0" destOrd="0" parTransId="{055BF3BD-EB3E-40DF-8E53-63097755DBAD}" sibTransId="{074CFE26-7C5A-43A8-A7DB-0314C25491A3}"/>
    <dgm:cxn modelId="{DB66E7D9-B108-4510-BA2E-88B4DF99970E}" type="presOf" srcId="{B8F3D879-B74C-4459-90A7-04CCC2FB4880}" destId="{827E36FD-C954-4A79-9F88-EBC63E54771C}" srcOrd="0" destOrd="0" presId="urn:microsoft.com/office/officeart/2005/8/layout/hList3"/>
    <dgm:cxn modelId="{42443B2D-A501-47AD-9FA7-41382FE1AFD4}" type="presOf" srcId="{86314398-3EDC-4457-9FD2-383670C850F0}" destId="{43BF8BE4-1993-44F7-886B-D44D3598B039}" srcOrd="0" destOrd="0" presId="urn:microsoft.com/office/officeart/2005/8/layout/hList3"/>
    <dgm:cxn modelId="{9631886D-8D3D-4AF9-ADE1-CC408603E658}" srcId="{89AF39B7-5F96-4028-AC5A-20F64468D37C}" destId="{E01731F7-19BF-48DE-A77E-BB97F4D7750D}" srcOrd="2" destOrd="0" parTransId="{BC51C306-116A-4CEE-8BBE-B72ACB34489F}" sibTransId="{2689740D-F0AA-4707-9DD9-823EA56BB63A}"/>
    <dgm:cxn modelId="{83B54393-2355-46C5-86A1-6CC654E9B9A5}" type="presOf" srcId="{89AF39B7-5F96-4028-AC5A-20F64468D37C}" destId="{10006B9A-82CA-4410-BF01-D76D8F21F884}" srcOrd="0" destOrd="0" presId="urn:microsoft.com/office/officeart/2005/8/layout/hList3"/>
    <dgm:cxn modelId="{299BBFBB-508C-404B-B060-6814E5A47D07}" srcId="{89AF39B7-5F96-4028-AC5A-20F64468D37C}" destId="{AB0A4930-5E0D-40D5-ABE0-C84250650290}" srcOrd="6" destOrd="0" parTransId="{7B32FA1B-A85D-42EA-8FC8-FCCDE66FC539}" sibTransId="{D8C45CAB-DD36-40AF-A8C8-AB2A6FC425A6}"/>
    <dgm:cxn modelId="{57B19221-33EC-4E84-B0D9-845AC13BAE75}" type="presOf" srcId="{6761CEBA-9FA6-48CC-887C-27C7842E9525}" destId="{E525F128-13C0-4E6F-A203-71D6199F2C3F}" srcOrd="0" destOrd="0" presId="urn:microsoft.com/office/officeart/2005/8/layout/hList3"/>
    <dgm:cxn modelId="{DC7EFA11-6E29-4790-BCE6-B23B0EBF9855}" srcId="{89AF39B7-5F96-4028-AC5A-20F64468D37C}" destId="{C2FC3F2D-3338-4174-A102-D77026740152}" srcOrd="4" destOrd="0" parTransId="{3E156431-736F-4128-8CE5-F636BDEDB7C1}" sibTransId="{1361ECFE-4800-4821-BC3A-65903939AFEF}"/>
    <dgm:cxn modelId="{34C57D51-67DD-415A-86EB-E69E7380A2EA}" srcId="{89AF39B7-5F96-4028-AC5A-20F64468D37C}" destId="{C0A49A08-8194-4B11-93CD-503A5A660461}" srcOrd="1" destOrd="0" parTransId="{2FA51204-58C6-46EB-BDD0-62C302BA7627}" sibTransId="{662B5E59-9757-4300-94C0-7E9D6598C545}"/>
    <dgm:cxn modelId="{7476D530-AF15-49C8-A949-A9182F49139A}" type="presParOf" srcId="{10006B9A-82CA-4410-BF01-D76D8F21F884}" destId="{E525F128-13C0-4E6F-A203-71D6199F2C3F}" srcOrd="0" destOrd="0" presId="urn:microsoft.com/office/officeart/2005/8/layout/hList3"/>
    <dgm:cxn modelId="{55165D2A-5669-46E2-AFC8-FEDE3F6F3658}" type="presParOf" srcId="{10006B9A-82CA-4410-BF01-D76D8F21F884}" destId="{3853227D-0124-4FEE-9745-BC8C891C8651}" srcOrd="1" destOrd="0" presId="urn:microsoft.com/office/officeart/2005/8/layout/hList3"/>
    <dgm:cxn modelId="{32AAA7B2-5EF9-4EA1-AA22-9AE029C2C0D1}" type="presParOf" srcId="{3853227D-0124-4FEE-9745-BC8C891C8651}" destId="{C058A3FC-FA2E-4FB6-8D88-6717C0C604C1}" srcOrd="0" destOrd="0" presId="urn:microsoft.com/office/officeart/2005/8/layout/hList3"/>
    <dgm:cxn modelId="{117E5B70-8469-419E-BD92-68F04E789671}" type="presParOf" srcId="{3853227D-0124-4FEE-9745-BC8C891C8651}" destId="{43BF8BE4-1993-44F7-886B-D44D3598B039}" srcOrd="1" destOrd="0" presId="urn:microsoft.com/office/officeart/2005/8/layout/hList3"/>
    <dgm:cxn modelId="{24AAEC4E-566F-4482-81BC-22E8A139319F}" type="presParOf" srcId="{3853227D-0124-4FEE-9745-BC8C891C8651}" destId="{5E97C317-A0B5-4885-BDEC-AB7FE70E1FE2}" srcOrd="2" destOrd="0" presId="urn:microsoft.com/office/officeart/2005/8/layout/hList3"/>
    <dgm:cxn modelId="{79737489-B346-4FF9-A7A0-C7C926D35797}" type="presParOf" srcId="{3853227D-0124-4FEE-9745-BC8C891C8651}" destId="{827E36FD-C954-4A79-9F88-EBC63E54771C}" srcOrd="3" destOrd="0" presId="urn:microsoft.com/office/officeart/2005/8/layout/hList3"/>
    <dgm:cxn modelId="{5C4A2F43-BFA4-4CD6-BFCD-AAB2C874436C}" type="presParOf" srcId="{10006B9A-82CA-4410-BF01-D76D8F21F884}" destId="{9BDCCED4-2D60-4DEE-A605-768D7E8CE0A4}" srcOrd="2" destOrd="0" presId="urn:microsoft.com/office/officeart/2005/8/layout/h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B8156E-9F52-4079-9DE9-CCF04DB4AA32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A08B746-F3ED-499C-9561-F5742EC9877B}">
      <dgm:prSet phldrT="[Текст]"/>
      <dgm:spPr/>
      <dgm:t>
        <a:bodyPr/>
        <a:lstStyle/>
        <a:p>
          <a:r>
            <a:rPr lang="ru-RU" b="1"/>
            <a:t>МАРШРУТ №1</a:t>
          </a:r>
        </a:p>
      </dgm:t>
    </dgm:pt>
    <dgm:pt modelId="{EED6B28B-824E-490A-99C2-0A8100417AC1}" type="parTrans" cxnId="{FBCCBCCC-AAB9-477B-8191-04AFA8A1E801}">
      <dgm:prSet/>
      <dgm:spPr/>
      <dgm:t>
        <a:bodyPr/>
        <a:lstStyle/>
        <a:p>
          <a:endParaRPr lang="ru-RU"/>
        </a:p>
      </dgm:t>
    </dgm:pt>
    <dgm:pt modelId="{442C0577-2799-4361-A8DA-9D3D1F18C869}" type="sibTrans" cxnId="{FBCCBCCC-AAB9-477B-8191-04AFA8A1E801}">
      <dgm:prSet/>
      <dgm:spPr/>
      <dgm:t>
        <a:bodyPr/>
        <a:lstStyle/>
        <a:p>
          <a:endParaRPr lang="ru-RU"/>
        </a:p>
      </dgm:t>
    </dgm:pt>
    <dgm:pt modelId="{0B6B3DEB-CD1D-44BD-A8EB-CCF2CA7A7C16}">
      <dgm:prSet phldrT="[Текст]"/>
      <dgm:spPr/>
      <dgm:t>
        <a:bodyPr/>
        <a:lstStyle/>
        <a:p>
          <a:r>
            <a:rPr lang="ru-RU" b="1">
              <a:solidFill>
                <a:srgbClr val="C00000"/>
              </a:solidFill>
            </a:rPr>
            <a:t>ИНДИВИДУАЛЬНЫЙ</a:t>
          </a:r>
        </a:p>
      </dgm:t>
    </dgm:pt>
    <dgm:pt modelId="{B6866660-2341-425F-BB40-72ACBD365E50}" type="parTrans" cxnId="{0D6624BC-71F3-43A7-99C8-4C5F4F8503B3}">
      <dgm:prSet/>
      <dgm:spPr/>
      <dgm:t>
        <a:bodyPr/>
        <a:lstStyle/>
        <a:p>
          <a:endParaRPr lang="ru-RU"/>
        </a:p>
      </dgm:t>
    </dgm:pt>
    <dgm:pt modelId="{EF56B764-9EC5-4DDF-9FA2-C7FD71446222}" type="sibTrans" cxnId="{0D6624BC-71F3-43A7-99C8-4C5F4F8503B3}">
      <dgm:prSet/>
      <dgm:spPr/>
      <dgm:t>
        <a:bodyPr/>
        <a:lstStyle/>
        <a:p>
          <a:endParaRPr lang="ru-RU"/>
        </a:p>
      </dgm:t>
    </dgm:pt>
    <dgm:pt modelId="{C80E94FB-A9CD-4BEA-A78B-9BAD9BC936F0}">
      <dgm:prSet phldrT="[Текст]"/>
      <dgm:spPr/>
      <dgm:t>
        <a:bodyPr/>
        <a:lstStyle/>
        <a:p>
          <a:r>
            <a:rPr lang="ru-RU"/>
            <a:t>РЕБЁНОК  С  ОВЗ</a:t>
          </a:r>
        </a:p>
      </dgm:t>
    </dgm:pt>
    <dgm:pt modelId="{180D45D2-8F0E-42A4-AFC2-7B486BA4E290}" type="parTrans" cxnId="{35805017-04D7-481C-A194-7D4B6FE7B047}">
      <dgm:prSet/>
      <dgm:spPr/>
      <dgm:t>
        <a:bodyPr/>
        <a:lstStyle/>
        <a:p>
          <a:endParaRPr lang="ru-RU"/>
        </a:p>
      </dgm:t>
    </dgm:pt>
    <dgm:pt modelId="{EECAF31A-DF7F-4FA1-89C6-8D57060A33A5}" type="sibTrans" cxnId="{35805017-04D7-481C-A194-7D4B6FE7B047}">
      <dgm:prSet/>
      <dgm:spPr/>
      <dgm:t>
        <a:bodyPr/>
        <a:lstStyle/>
        <a:p>
          <a:endParaRPr lang="ru-RU"/>
        </a:p>
      </dgm:t>
    </dgm:pt>
    <dgm:pt modelId="{64513348-53EE-4060-B4DD-AF708DFFC3F6}">
      <dgm:prSet phldrT="[Текст]"/>
      <dgm:spPr/>
      <dgm:t>
        <a:bodyPr/>
        <a:lstStyle/>
        <a:p>
          <a:r>
            <a:rPr lang="ru-RU" b="1"/>
            <a:t>МАРШРУТ №2</a:t>
          </a:r>
        </a:p>
      </dgm:t>
    </dgm:pt>
    <dgm:pt modelId="{19CACB88-C000-4507-99B5-A1BB52879AFE}" type="parTrans" cxnId="{79AE6FD4-7155-4463-8D20-55DC6A895F75}">
      <dgm:prSet/>
      <dgm:spPr/>
      <dgm:t>
        <a:bodyPr/>
        <a:lstStyle/>
        <a:p>
          <a:endParaRPr lang="ru-RU"/>
        </a:p>
      </dgm:t>
    </dgm:pt>
    <dgm:pt modelId="{960D7449-7C0E-41D5-8B7F-837D610B8EE6}" type="sibTrans" cxnId="{79AE6FD4-7155-4463-8D20-55DC6A895F75}">
      <dgm:prSet/>
      <dgm:spPr/>
      <dgm:t>
        <a:bodyPr/>
        <a:lstStyle/>
        <a:p>
          <a:endParaRPr lang="ru-RU"/>
        </a:p>
      </dgm:t>
    </dgm:pt>
    <dgm:pt modelId="{29202485-4876-4ADF-ACA0-F26C54105340}">
      <dgm:prSet phldrT="[Текст]"/>
      <dgm:spPr/>
      <dgm:t>
        <a:bodyPr/>
        <a:lstStyle/>
        <a:p>
          <a:r>
            <a:rPr lang="ru-RU" b="1">
              <a:solidFill>
                <a:srgbClr val="C00000"/>
              </a:solidFill>
            </a:rPr>
            <a:t>В ПАРЕ</a:t>
          </a:r>
        </a:p>
      </dgm:t>
    </dgm:pt>
    <dgm:pt modelId="{DE17477E-7F19-4B37-B686-03C84B46FC16}" type="parTrans" cxnId="{7D801671-7398-464F-B32B-70F79A448B9B}">
      <dgm:prSet/>
      <dgm:spPr/>
      <dgm:t>
        <a:bodyPr/>
        <a:lstStyle/>
        <a:p>
          <a:endParaRPr lang="ru-RU"/>
        </a:p>
      </dgm:t>
    </dgm:pt>
    <dgm:pt modelId="{05AC6B04-F3CC-43BC-8D47-A0A0B00E0983}" type="sibTrans" cxnId="{7D801671-7398-464F-B32B-70F79A448B9B}">
      <dgm:prSet/>
      <dgm:spPr/>
      <dgm:t>
        <a:bodyPr/>
        <a:lstStyle/>
        <a:p>
          <a:endParaRPr lang="ru-RU"/>
        </a:p>
      </dgm:t>
    </dgm:pt>
    <dgm:pt modelId="{49C7981E-3088-4895-B9DB-B774DAC8C6C8}">
      <dgm:prSet phldrT="[Текст]"/>
      <dgm:spPr/>
      <dgm:t>
        <a:bodyPr/>
        <a:lstStyle/>
        <a:p>
          <a:r>
            <a:rPr lang="ru-RU"/>
            <a:t>РЕБЁНОК  С  ОВЗ-ВОЛОНТЁР</a:t>
          </a:r>
        </a:p>
      </dgm:t>
    </dgm:pt>
    <dgm:pt modelId="{8DE161DF-9CAB-4295-B335-673857CE2A42}" type="parTrans" cxnId="{AE6F99B0-BE6E-4DED-8853-E9B70A9B8B7C}">
      <dgm:prSet/>
      <dgm:spPr/>
      <dgm:t>
        <a:bodyPr/>
        <a:lstStyle/>
        <a:p>
          <a:endParaRPr lang="ru-RU"/>
        </a:p>
      </dgm:t>
    </dgm:pt>
    <dgm:pt modelId="{9F2ECCB4-588D-4DF7-AD04-F24B4D3851F2}" type="sibTrans" cxnId="{AE6F99B0-BE6E-4DED-8853-E9B70A9B8B7C}">
      <dgm:prSet/>
      <dgm:spPr/>
      <dgm:t>
        <a:bodyPr/>
        <a:lstStyle/>
        <a:p>
          <a:endParaRPr lang="ru-RU"/>
        </a:p>
      </dgm:t>
    </dgm:pt>
    <dgm:pt modelId="{55D0A5E2-E9F0-4225-8022-4C3938D31455}">
      <dgm:prSet phldrT="[Текст]"/>
      <dgm:spPr/>
      <dgm:t>
        <a:bodyPr/>
        <a:lstStyle/>
        <a:p>
          <a:r>
            <a:rPr lang="ru-RU" b="1"/>
            <a:t>МАРШРУТ №3</a:t>
          </a:r>
        </a:p>
      </dgm:t>
    </dgm:pt>
    <dgm:pt modelId="{FD902C6E-DC63-4E17-8AEA-6AC6F3F6D7C7}" type="parTrans" cxnId="{8FDF5E0D-4DA9-42A4-8063-932929036DA0}">
      <dgm:prSet/>
      <dgm:spPr/>
      <dgm:t>
        <a:bodyPr/>
        <a:lstStyle/>
        <a:p>
          <a:endParaRPr lang="ru-RU"/>
        </a:p>
      </dgm:t>
    </dgm:pt>
    <dgm:pt modelId="{EE1F9218-D6CC-4CB2-87EB-CE1DBE45ED04}" type="sibTrans" cxnId="{8FDF5E0D-4DA9-42A4-8063-932929036DA0}">
      <dgm:prSet/>
      <dgm:spPr/>
      <dgm:t>
        <a:bodyPr/>
        <a:lstStyle/>
        <a:p>
          <a:endParaRPr lang="ru-RU"/>
        </a:p>
      </dgm:t>
    </dgm:pt>
    <dgm:pt modelId="{33A00407-20E1-49D6-B977-EAC00B977C6E}">
      <dgm:prSet phldrT="[Текст]"/>
      <dgm:spPr/>
      <dgm:t>
        <a:bodyPr/>
        <a:lstStyle/>
        <a:p>
          <a:r>
            <a:rPr lang="ru-RU" b="1">
              <a:solidFill>
                <a:srgbClr val="C00000"/>
              </a:solidFill>
            </a:rPr>
            <a:t>КОЛЛЕКТИВНЫЙ</a:t>
          </a:r>
        </a:p>
      </dgm:t>
    </dgm:pt>
    <dgm:pt modelId="{B9AB8ED8-0456-4659-B65D-C3885B380247}" type="parTrans" cxnId="{DA41BC82-1520-4C6E-A944-0ADFD9EA9E25}">
      <dgm:prSet/>
      <dgm:spPr/>
      <dgm:t>
        <a:bodyPr/>
        <a:lstStyle/>
        <a:p>
          <a:endParaRPr lang="ru-RU"/>
        </a:p>
      </dgm:t>
    </dgm:pt>
    <dgm:pt modelId="{6452055F-9A4D-4A6E-957A-9F9FA72C684F}" type="sibTrans" cxnId="{DA41BC82-1520-4C6E-A944-0ADFD9EA9E25}">
      <dgm:prSet/>
      <dgm:spPr/>
      <dgm:t>
        <a:bodyPr/>
        <a:lstStyle/>
        <a:p>
          <a:endParaRPr lang="ru-RU"/>
        </a:p>
      </dgm:t>
    </dgm:pt>
    <dgm:pt modelId="{15E5A50A-E576-463D-958F-5D68A73170A1}">
      <dgm:prSet phldrT="[Текст]"/>
      <dgm:spPr/>
      <dgm:t>
        <a:bodyPr/>
        <a:lstStyle/>
        <a:p>
          <a:r>
            <a:rPr lang="ru-RU"/>
            <a:t>ДЕТИ  С  ОВЗ-ВОЛОНТЁРЫ</a:t>
          </a:r>
        </a:p>
      </dgm:t>
    </dgm:pt>
    <dgm:pt modelId="{655D2BE9-8C2C-4E12-8003-A6C30C3BA592}" type="parTrans" cxnId="{0705C8BC-2B7F-4092-BC99-DC05CCFE8BB0}">
      <dgm:prSet/>
      <dgm:spPr/>
      <dgm:t>
        <a:bodyPr/>
        <a:lstStyle/>
        <a:p>
          <a:endParaRPr lang="ru-RU"/>
        </a:p>
      </dgm:t>
    </dgm:pt>
    <dgm:pt modelId="{14BA9466-14A8-406E-A5F1-EEE8F27AC18C}" type="sibTrans" cxnId="{0705C8BC-2B7F-4092-BC99-DC05CCFE8BB0}">
      <dgm:prSet/>
      <dgm:spPr/>
      <dgm:t>
        <a:bodyPr/>
        <a:lstStyle/>
        <a:p>
          <a:endParaRPr lang="ru-RU"/>
        </a:p>
      </dgm:t>
    </dgm:pt>
    <dgm:pt modelId="{16EB29BD-BFD0-4631-91DB-4DAEE48C6C1A}">
      <dgm:prSet phldrT="[Текст]"/>
      <dgm:spPr/>
      <dgm:t>
        <a:bodyPr/>
        <a:lstStyle/>
        <a:p>
          <a:r>
            <a:rPr lang="ru-RU"/>
            <a:t>РЕБЁНОК  С  ОВЗ-ПЕДАГОГ</a:t>
          </a:r>
        </a:p>
      </dgm:t>
    </dgm:pt>
    <dgm:pt modelId="{B836C90E-5D13-4010-A267-BF824910D38B}" type="parTrans" cxnId="{50464308-1191-499D-BA7E-BB6B462D5DEE}">
      <dgm:prSet/>
      <dgm:spPr/>
      <dgm:t>
        <a:bodyPr/>
        <a:lstStyle/>
        <a:p>
          <a:endParaRPr lang="ru-RU"/>
        </a:p>
      </dgm:t>
    </dgm:pt>
    <dgm:pt modelId="{DB9AD04F-00D0-483F-B1B5-19804DB1F21F}" type="sibTrans" cxnId="{50464308-1191-499D-BA7E-BB6B462D5DEE}">
      <dgm:prSet/>
      <dgm:spPr/>
      <dgm:t>
        <a:bodyPr/>
        <a:lstStyle/>
        <a:p>
          <a:endParaRPr lang="ru-RU"/>
        </a:p>
      </dgm:t>
    </dgm:pt>
    <dgm:pt modelId="{3368C255-98C0-43A7-B275-BD6C701739DC}">
      <dgm:prSet phldrT="[Текст]"/>
      <dgm:spPr/>
      <dgm:t>
        <a:bodyPr/>
        <a:lstStyle/>
        <a:p>
          <a:r>
            <a:rPr lang="ru-RU"/>
            <a:t>РЕБЁНОК  С  ОВЗ-РОДИТЕЛЬ</a:t>
          </a:r>
        </a:p>
      </dgm:t>
    </dgm:pt>
    <dgm:pt modelId="{8BD8F119-E296-43E3-BFDF-82C983974A42}" type="parTrans" cxnId="{DA165897-BE32-48FF-961F-6381BC1AD86D}">
      <dgm:prSet/>
      <dgm:spPr/>
      <dgm:t>
        <a:bodyPr/>
        <a:lstStyle/>
        <a:p>
          <a:endParaRPr lang="ru-RU"/>
        </a:p>
      </dgm:t>
    </dgm:pt>
    <dgm:pt modelId="{C4E732CC-CD10-4F8B-BFCD-2BC5C024686E}" type="sibTrans" cxnId="{DA165897-BE32-48FF-961F-6381BC1AD86D}">
      <dgm:prSet/>
      <dgm:spPr/>
      <dgm:t>
        <a:bodyPr/>
        <a:lstStyle/>
        <a:p>
          <a:endParaRPr lang="ru-RU"/>
        </a:p>
      </dgm:t>
    </dgm:pt>
    <dgm:pt modelId="{438F0534-512B-4B20-971D-554C30EA3015}">
      <dgm:prSet phldrT="[Текст]"/>
      <dgm:spPr/>
      <dgm:t>
        <a:bodyPr/>
        <a:lstStyle/>
        <a:p>
          <a:r>
            <a:rPr lang="ru-RU"/>
            <a:t>ДЕТИ  С  ОВЗ-РОДИТЕЛИ</a:t>
          </a:r>
        </a:p>
      </dgm:t>
    </dgm:pt>
    <dgm:pt modelId="{079728CE-CC47-4149-B74E-002A9D642F77}" type="parTrans" cxnId="{6DA991BB-2016-4296-841C-8EBDE5B35F99}">
      <dgm:prSet/>
      <dgm:spPr/>
      <dgm:t>
        <a:bodyPr/>
        <a:lstStyle/>
        <a:p>
          <a:endParaRPr lang="ru-RU"/>
        </a:p>
      </dgm:t>
    </dgm:pt>
    <dgm:pt modelId="{558D7707-67CF-4925-89B2-D0A36E1552C0}" type="sibTrans" cxnId="{6DA991BB-2016-4296-841C-8EBDE5B35F99}">
      <dgm:prSet/>
      <dgm:spPr/>
      <dgm:t>
        <a:bodyPr/>
        <a:lstStyle/>
        <a:p>
          <a:endParaRPr lang="ru-RU"/>
        </a:p>
      </dgm:t>
    </dgm:pt>
    <dgm:pt modelId="{DB3D745A-7C14-4CED-A8E0-2235EAA1438C}">
      <dgm:prSet phldrT="[Текст]"/>
      <dgm:spPr/>
      <dgm:t>
        <a:bodyPr/>
        <a:lstStyle/>
        <a:p>
          <a:r>
            <a:rPr lang="ru-RU"/>
            <a:t>ДЕТИ  С  ОВЗ-ПЕДАГОГИ</a:t>
          </a:r>
        </a:p>
      </dgm:t>
    </dgm:pt>
    <dgm:pt modelId="{BAB464E1-45F7-4CFA-9129-74EF4C17DE94}" type="parTrans" cxnId="{80F82F05-4C39-4A06-87A8-E179623CE002}">
      <dgm:prSet/>
      <dgm:spPr/>
      <dgm:t>
        <a:bodyPr/>
        <a:lstStyle/>
        <a:p>
          <a:endParaRPr lang="ru-RU"/>
        </a:p>
      </dgm:t>
    </dgm:pt>
    <dgm:pt modelId="{04A49327-F41A-4867-A9D2-E02EAED4A1FF}" type="sibTrans" cxnId="{80F82F05-4C39-4A06-87A8-E179623CE002}">
      <dgm:prSet/>
      <dgm:spPr/>
      <dgm:t>
        <a:bodyPr/>
        <a:lstStyle/>
        <a:p>
          <a:endParaRPr lang="ru-RU"/>
        </a:p>
      </dgm:t>
    </dgm:pt>
    <dgm:pt modelId="{47BB7572-476B-4C47-9ED4-C6ED0ABFE5EC}" type="pres">
      <dgm:prSet presAssocID="{10B8156E-9F52-4079-9DE9-CCF04DB4AA3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74AB7F-F8C3-4868-8705-B637A95CF202}" type="pres">
      <dgm:prSet presAssocID="{AA08B746-F3ED-499C-9561-F5742EC9877B}" presName="composite" presStyleCnt="0"/>
      <dgm:spPr/>
    </dgm:pt>
    <dgm:pt modelId="{EE0117F6-3C03-422B-9332-E7F38A6E5EDF}" type="pres">
      <dgm:prSet presAssocID="{AA08B746-F3ED-499C-9561-F5742EC9877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A1396-CBEC-432E-BDF5-2677CC1E88D9}" type="pres">
      <dgm:prSet presAssocID="{AA08B746-F3ED-499C-9561-F5742EC9877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0FF4C-2E84-4A1B-8905-50D2257F3BAF}" type="pres">
      <dgm:prSet presAssocID="{442C0577-2799-4361-A8DA-9D3D1F18C869}" presName="sp" presStyleCnt="0"/>
      <dgm:spPr/>
    </dgm:pt>
    <dgm:pt modelId="{F7CA5FED-B179-4980-A55A-039FCBF48F0C}" type="pres">
      <dgm:prSet presAssocID="{64513348-53EE-4060-B4DD-AF708DFFC3F6}" presName="composite" presStyleCnt="0"/>
      <dgm:spPr/>
    </dgm:pt>
    <dgm:pt modelId="{12BFBCB2-04FA-4938-B35A-EABBEB74E67E}" type="pres">
      <dgm:prSet presAssocID="{64513348-53EE-4060-B4DD-AF708DFFC3F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00CF7-2747-4668-BD84-91F869AAB164}" type="pres">
      <dgm:prSet presAssocID="{64513348-53EE-4060-B4DD-AF708DFFC3F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5A20B-943C-45CA-AF68-3FB2E748F84E}" type="pres">
      <dgm:prSet presAssocID="{960D7449-7C0E-41D5-8B7F-837D610B8EE6}" presName="sp" presStyleCnt="0"/>
      <dgm:spPr/>
    </dgm:pt>
    <dgm:pt modelId="{274D49F8-CDF4-4E44-8A98-FA5BB02C65A8}" type="pres">
      <dgm:prSet presAssocID="{55D0A5E2-E9F0-4225-8022-4C3938D31455}" presName="composite" presStyleCnt="0"/>
      <dgm:spPr/>
    </dgm:pt>
    <dgm:pt modelId="{21983109-5558-4E10-A16B-FE670B27A752}" type="pres">
      <dgm:prSet presAssocID="{55D0A5E2-E9F0-4225-8022-4C3938D3145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71604-81F4-4D32-8DC2-8AE820C07B24}" type="pres">
      <dgm:prSet presAssocID="{55D0A5E2-E9F0-4225-8022-4C3938D3145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DA2BD4-71E2-4C19-8F2D-521539552A25}" type="presOf" srcId="{438F0534-512B-4B20-971D-554C30EA3015}" destId="{A7971604-81F4-4D32-8DC2-8AE820C07B24}" srcOrd="0" destOrd="2" presId="urn:microsoft.com/office/officeart/2005/8/layout/chevron2"/>
    <dgm:cxn modelId="{7D801671-7398-464F-B32B-70F79A448B9B}" srcId="{64513348-53EE-4060-B4DD-AF708DFFC3F6}" destId="{29202485-4876-4ADF-ACA0-F26C54105340}" srcOrd="0" destOrd="0" parTransId="{DE17477E-7F19-4B37-B686-03C84B46FC16}" sibTransId="{05AC6B04-F3CC-43BC-8D47-A0A0B00E0983}"/>
    <dgm:cxn modelId="{0D6624BC-71F3-43A7-99C8-4C5F4F8503B3}" srcId="{AA08B746-F3ED-499C-9561-F5742EC9877B}" destId="{0B6B3DEB-CD1D-44BD-A8EB-CCF2CA7A7C16}" srcOrd="0" destOrd="0" parTransId="{B6866660-2341-425F-BB40-72ACBD365E50}" sibTransId="{EF56B764-9EC5-4DDF-9FA2-C7FD71446222}"/>
    <dgm:cxn modelId="{AE6F99B0-BE6E-4DED-8853-E9B70A9B8B7C}" srcId="{64513348-53EE-4060-B4DD-AF708DFFC3F6}" destId="{49C7981E-3088-4895-B9DB-B774DAC8C6C8}" srcOrd="1" destOrd="0" parTransId="{8DE161DF-9CAB-4295-B335-673857CE2A42}" sibTransId="{9F2ECCB4-588D-4DF7-AD04-F24B4D3851F2}"/>
    <dgm:cxn modelId="{1BA580CF-E931-43B6-A6BB-B41A2E7773D9}" type="presOf" srcId="{15E5A50A-E576-463D-958F-5D68A73170A1}" destId="{A7971604-81F4-4D32-8DC2-8AE820C07B24}" srcOrd="0" destOrd="1" presId="urn:microsoft.com/office/officeart/2005/8/layout/chevron2"/>
    <dgm:cxn modelId="{953FCBCA-A30C-4E60-87CC-0E3C6F324C3D}" type="presOf" srcId="{AA08B746-F3ED-499C-9561-F5742EC9877B}" destId="{EE0117F6-3C03-422B-9332-E7F38A6E5EDF}" srcOrd="0" destOrd="0" presId="urn:microsoft.com/office/officeart/2005/8/layout/chevron2"/>
    <dgm:cxn modelId="{0705C8BC-2B7F-4092-BC99-DC05CCFE8BB0}" srcId="{55D0A5E2-E9F0-4225-8022-4C3938D31455}" destId="{15E5A50A-E576-463D-958F-5D68A73170A1}" srcOrd="1" destOrd="0" parTransId="{655D2BE9-8C2C-4E12-8003-A6C30C3BA592}" sibTransId="{14BA9466-14A8-406E-A5F1-EEE8F27AC18C}"/>
    <dgm:cxn modelId="{73229744-9BE7-4D9A-BFA3-F2D20F81E85B}" type="presOf" srcId="{C80E94FB-A9CD-4BEA-A78B-9BAD9BC936F0}" destId="{710A1396-CBEC-432E-BDF5-2677CC1E88D9}" srcOrd="0" destOrd="1" presId="urn:microsoft.com/office/officeart/2005/8/layout/chevron2"/>
    <dgm:cxn modelId="{B1617624-F792-494A-B6E6-73EF22E8FC08}" type="presOf" srcId="{29202485-4876-4ADF-ACA0-F26C54105340}" destId="{EFE00CF7-2747-4668-BD84-91F869AAB164}" srcOrd="0" destOrd="0" presId="urn:microsoft.com/office/officeart/2005/8/layout/chevron2"/>
    <dgm:cxn modelId="{FBCCBCCC-AAB9-477B-8191-04AFA8A1E801}" srcId="{10B8156E-9F52-4079-9DE9-CCF04DB4AA32}" destId="{AA08B746-F3ED-499C-9561-F5742EC9877B}" srcOrd="0" destOrd="0" parTransId="{EED6B28B-824E-490A-99C2-0A8100417AC1}" sibTransId="{442C0577-2799-4361-A8DA-9D3D1F18C869}"/>
    <dgm:cxn modelId="{E8CEAB1E-D2E1-47E7-9157-A861A3BE9094}" type="presOf" srcId="{10B8156E-9F52-4079-9DE9-CCF04DB4AA32}" destId="{47BB7572-476B-4C47-9ED4-C6ED0ABFE5EC}" srcOrd="0" destOrd="0" presId="urn:microsoft.com/office/officeart/2005/8/layout/chevron2"/>
    <dgm:cxn modelId="{80F82F05-4C39-4A06-87A8-E179623CE002}" srcId="{55D0A5E2-E9F0-4225-8022-4C3938D31455}" destId="{DB3D745A-7C14-4CED-A8E0-2235EAA1438C}" srcOrd="3" destOrd="0" parTransId="{BAB464E1-45F7-4CFA-9129-74EF4C17DE94}" sibTransId="{04A49327-F41A-4867-A9D2-E02EAED4A1FF}"/>
    <dgm:cxn modelId="{CDB7BDA4-8983-47BC-BC7F-59A459A72C9F}" type="presOf" srcId="{0B6B3DEB-CD1D-44BD-A8EB-CCF2CA7A7C16}" destId="{710A1396-CBEC-432E-BDF5-2677CC1E88D9}" srcOrd="0" destOrd="0" presId="urn:microsoft.com/office/officeart/2005/8/layout/chevron2"/>
    <dgm:cxn modelId="{50464308-1191-499D-BA7E-BB6B462D5DEE}" srcId="{64513348-53EE-4060-B4DD-AF708DFFC3F6}" destId="{16EB29BD-BFD0-4631-91DB-4DAEE48C6C1A}" srcOrd="2" destOrd="0" parTransId="{B836C90E-5D13-4010-A267-BF824910D38B}" sibTransId="{DB9AD04F-00D0-483F-B1B5-19804DB1F21F}"/>
    <dgm:cxn modelId="{76D1CEBB-8282-44E2-B19F-DAA12FF7956A}" type="presOf" srcId="{DB3D745A-7C14-4CED-A8E0-2235EAA1438C}" destId="{A7971604-81F4-4D32-8DC2-8AE820C07B24}" srcOrd="0" destOrd="3" presId="urn:microsoft.com/office/officeart/2005/8/layout/chevron2"/>
    <dgm:cxn modelId="{70AB9352-90E6-4BA1-901A-8E6E4E4AD6FB}" type="presOf" srcId="{64513348-53EE-4060-B4DD-AF708DFFC3F6}" destId="{12BFBCB2-04FA-4938-B35A-EABBEB74E67E}" srcOrd="0" destOrd="0" presId="urn:microsoft.com/office/officeart/2005/8/layout/chevron2"/>
    <dgm:cxn modelId="{DA41BC82-1520-4C6E-A944-0ADFD9EA9E25}" srcId="{55D0A5E2-E9F0-4225-8022-4C3938D31455}" destId="{33A00407-20E1-49D6-B977-EAC00B977C6E}" srcOrd="0" destOrd="0" parTransId="{B9AB8ED8-0456-4659-B65D-C3885B380247}" sibTransId="{6452055F-9A4D-4A6E-957A-9F9FA72C684F}"/>
    <dgm:cxn modelId="{6DA991BB-2016-4296-841C-8EBDE5B35F99}" srcId="{55D0A5E2-E9F0-4225-8022-4C3938D31455}" destId="{438F0534-512B-4B20-971D-554C30EA3015}" srcOrd="2" destOrd="0" parTransId="{079728CE-CC47-4149-B74E-002A9D642F77}" sibTransId="{558D7707-67CF-4925-89B2-D0A36E1552C0}"/>
    <dgm:cxn modelId="{04363234-11EB-42EC-9D7B-B0418232866D}" type="presOf" srcId="{33A00407-20E1-49D6-B977-EAC00B977C6E}" destId="{A7971604-81F4-4D32-8DC2-8AE820C07B24}" srcOrd="0" destOrd="0" presId="urn:microsoft.com/office/officeart/2005/8/layout/chevron2"/>
    <dgm:cxn modelId="{01EC17D2-5DBF-4581-9824-AE2D0BAFF8CD}" type="presOf" srcId="{3368C255-98C0-43A7-B275-BD6C701739DC}" destId="{EFE00CF7-2747-4668-BD84-91F869AAB164}" srcOrd="0" destOrd="3" presId="urn:microsoft.com/office/officeart/2005/8/layout/chevron2"/>
    <dgm:cxn modelId="{E7E0C065-90ED-4AD0-A51A-A11D8F849FDA}" type="presOf" srcId="{49C7981E-3088-4895-B9DB-B774DAC8C6C8}" destId="{EFE00CF7-2747-4668-BD84-91F869AAB164}" srcOrd="0" destOrd="1" presId="urn:microsoft.com/office/officeart/2005/8/layout/chevron2"/>
    <dgm:cxn modelId="{5A40AA2E-FECB-405A-B566-96D165FCBF1D}" type="presOf" srcId="{55D0A5E2-E9F0-4225-8022-4C3938D31455}" destId="{21983109-5558-4E10-A16B-FE670B27A752}" srcOrd="0" destOrd="0" presId="urn:microsoft.com/office/officeart/2005/8/layout/chevron2"/>
    <dgm:cxn modelId="{0E8388C1-D7B9-408A-8362-0DC0576DA53F}" type="presOf" srcId="{16EB29BD-BFD0-4631-91DB-4DAEE48C6C1A}" destId="{EFE00CF7-2747-4668-BD84-91F869AAB164}" srcOrd="0" destOrd="2" presId="urn:microsoft.com/office/officeart/2005/8/layout/chevron2"/>
    <dgm:cxn modelId="{79AE6FD4-7155-4463-8D20-55DC6A895F75}" srcId="{10B8156E-9F52-4079-9DE9-CCF04DB4AA32}" destId="{64513348-53EE-4060-B4DD-AF708DFFC3F6}" srcOrd="1" destOrd="0" parTransId="{19CACB88-C000-4507-99B5-A1BB52879AFE}" sibTransId="{960D7449-7C0E-41D5-8B7F-837D610B8EE6}"/>
    <dgm:cxn modelId="{DA165897-BE32-48FF-961F-6381BC1AD86D}" srcId="{64513348-53EE-4060-B4DD-AF708DFFC3F6}" destId="{3368C255-98C0-43A7-B275-BD6C701739DC}" srcOrd="3" destOrd="0" parTransId="{8BD8F119-E296-43E3-BFDF-82C983974A42}" sibTransId="{C4E732CC-CD10-4F8B-BFCD-2BC5C024686E}"/>
    <dgm:cxn modelId="{35805017-04D7-481C-A194-7D4B6FE7B047}" srcId="{AA08B746-F3ED-499C-9561-F5742EC9877B}" destId="{C80E94FB-A9CD-4BEA-A78B-9BAD9BC936F0}" srcOrd="1" destOrd="0" parTransId="{180D45D2-8F0E-42A4-AFC2-7B486BA4E290}" sibTransId="{EECAF31A-DF7F-4FA1-89C6-8D57060A33A5}"/>
    <dgm:cxn modelId="{8FDF5E0D-4DA9-42A4-8063-932929036DA0}" srcId="{10B8156E-9F52-4079-9DE9-CCF04DB4AA32}" destId="{55D0A5E2-E9F0-4225-8022-4C3938D31455}" srcOrd="2" destOrd="0" parTransId="{FD902C6E-DC63-4E17-8AEA-6AC6F3F6D7C7}" sibTransId="{EE1F9218-D6CC-4CB2-87EB-CE1DBE45ED04}"/>
    <dgm:cxn modelId="{19514337-CB34-484F-A90E-AE65AF38C0E7}" type="presParOf" srcId="{47BB7572-476B-4C47-9ED4-C6ED0ABFE5EC}" destId="{DF74AB7F-F8C3-4868-8705-B637A95CF202}" srcOrd="0" destOrd="0" presId="urn:microsoft.com/office/officeart/2005/8/layout/chevron2"/>
    <dgm:cxn modelId="{D35E95BA-B9AC-4AE3-A967-07E10F26CFCE}" type="presParOf" srcId="{DF74AB7F-F8C3-4868-8705-B637A95CF202}" destId="{EE0117F6-3C03-422B-9332-E7F38A6E5EDF}" srcOrd="0" destOrd="0" presId="urn:microsoft.com/office/officeart/2005/8/layout/chevron2"/>
    <dgm:cxn modelId="{EA75E1A5-4517-4F57-BADF-EA7ACFCEC405}" type="presParOf" srcId="{DF74AB7F-F8C3-4868-8705-B637A95CF202}" destId="{710A1396-CBEC-432E-BDF5-2677CC1E88D9}" srcOrd="1" destOrd="0" presId="urn:microsoft.com/office/officeart/2005/8/layout/chevron2"/>
    <dgm:cxn modelId="{45190F66-2DF1-4033-91C5-6A4EE459D814}" type="presParOf" srcId="{47BB7572-476B-4C47-9ED4-C6ED0ABFE5EC}" destId="{E370FF4C-2E84-4A1B-8905-50D2257F3BAF}" srcOrd="1" destOrd="0" presId="urn:microsoft.com/office/officeart/2005/8/layout/chevron2"/>
    <dgm:cxn modelId="{101BDB21-4088-4AED-8C0E-F784B7BE4906}" type="presParOf" srcId="{47BB7572-476B-4C47-9ED4-C6ED0ABFE5EC}" destId="{F7CA5FED-B179-4980-A55A-039FCBF48F0C}" srcOrd="2" destOrd="0" presId="urn:microsoft.com/office/officeart/2005/8/layout/chevron2"/>
    <dgm:cxn modelId="{E964A5B6-08B1-4040-8914-9F3EDB2B254F}" type="presParOf" srcId="{F7CA5FED-B179-4980-A55A-039FCBF48F0C}" destId="{12BFBCB2-04FA-4938-B35A-EABBEB74E67E}" srcOrd="0" destOrd="0" presId="urn:microsoft.com/office/officeart/2005/8/layout/chevron2"/>
    <dgm:cxn modelId="{058F6B82-3D9E-4964-8B38-23624CA61FF7}" type="presParOf" srcId="{F7CA5FED-B179-4980-A55A-039FCBF48F0C}" destId="{EFE00CF7-2747-4668-BD84-91F869AAB164}" srcOrd="1" destOrd="0" presId="urn:microsoft.com/office/officeart/2005/8/layout/chevron2"/>
    <dgm:cxn modelId="{6566342B-0086-4E8E-B136-9A87445E2A2A}" type="presParOf" srcId="{47BB7572-476B-4C47-9ED4-C6ED0ABFE5EC}" destId="{E9F5A20B-943C-45CA-AF68-3FB2E748F84E}" srcOrd="3" destOrd="0" presId="urn:microsoft.com/office/officeart/2005/8/layout/chevron2"/>
    <dgm:cxn modelId="{3185092D-DE4E-41CF-878E-4F28E6282215}" type="presParOf" srcId="{47BB7572-476B-4C47-9ED4-C6ED0ABFE5EC}" destId="{274D49F8-CDF4-4E44-8A98-FA5BB02C65A8}" srcOrd="4" destOrd="0" presId="urn:microsoft.com/office/officeart/2005/8/layout/chevron2"/>
    <dgm:cxn modelId="{49F4402E-F18E-4B8E-BC14-17729F4A7F2A}" type="presParOf" srcId="{274D49F8-CDF4-4E44-8A98-FA5BB02C65A8}" destId="{21983109-5558-4E10-A16B-FE670B27A752}" srcOrd="0" destOrd="0" presId="urn:microsoft.com/office/officeart/2005/8/layout/chevron2"/>
    <dgm:cxn modelId="{611A2925-A6B4-4241-ACC4-66DB4A693D11}" type="presParOf" srcId="{274D49F8-CDF4-4E44-8A98-FA5BB02C65A8}" destId="{A7971604-81F4-4D32-8DC2-8AE820C07B24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7C6B0-02B7-4182-AF01-81BAF4D350D9}" type="datetimeFigureOut">
              <a:rPr lang="ru-RU" smtClean="0"/>
              <a:pPr/>
              <a:t>25.06.2018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7DF2E-38EE-4F08-B419-CC39B9BC8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diagramLayout" Target="../diagrams/layout2.xml"/><Relationship Id="rId18" Type="http://schemas.openxmlformats.org/officeDocument/2006/relationships/image" Target="../media/image19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diagramData" Target="../diagrams/data2.xml"/><Relationship Id="rId17" Type="http://schemas.openxmlformats.org/officeDocument/2006/relationships/image" Target="../media/image18.jpeg"/><Relationship Id="rId2" Type="http://schemas.openxmlformats.org/officeDocument/2006/relationships/image" Target="../media/image7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diagramColors" Target="../diagrams/colors2.xml"/><Relationship Id="rId10" Type="http://schemas.openxmlformats.org/officeDocument/2006/relationships/image" Target="../media/image15.jpeg"/><Relationship Id="rId19" Type="http://schemas.openxmlformats.org/officeDocument/2006/relationships/image" Target="../media/image2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41910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6248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endParaRPr 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3962400"/>
            <a:ext cx="6629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Направление «Рождённые помогать» (социальное </a:t>
            </a:r>
            <a:r>
              <a:rPr lang="ru-RU" sz="20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Волонтёрский  отряд театра кукол «Аленький цветочек»</a:t>
            </a:r>
          </a:p>
          <a:p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Авторы: </a:t>
            </a:r>
            <a:r>
              <a:rPr lang="ru-RU" sz="1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Надейкина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Елена, </a:t>
            </a:r>
            <a:r>
              <a:rPr lang="ru-RU" sz="1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Войткевичуте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Екатерина</a:t>
            </a:r>
          </a:p>
          <a:p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Панчишных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В.В.</a:t>
            </a:r>
          </a:p>
          <a:p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Комитет по образованию администрации г.Заринска</a:t>
            </a:r>
          </a:p>
          <a:p>
            <a:pPr algn="ctr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учреждение дополнительного образования «Центр детского творчества»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25146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Навстречу мечте</a:t>
            </a:r>
          </a:p>
          <a:p>
            <a:pPr algn="ctr"/>
            <a:endParaRPr lang="ru-RU" sz="54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15240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Всероссийский конкурс «Доброволец России-2018»</a:t>
            </a:r>
            <a:endParaRPr lang="ru-RU" sz="2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457200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Что дал проект для разных целевых групп</a:t>
            </a:r>
            <a:endParaRPr lang="ru-RU" sz="28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62000" y="1371600"/>
            <a:ext cx="7772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для ребёнка - инвалида: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интереса к здоровому образу жизни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осознание того, что он не один;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удовлетворение потребности в общении;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в мероприятиях;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находясь в трудной жизненной ситуации,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не потерять желание заботиться о своём здоровье.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быть хорошим примером для детей с ОВЗ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для обычных школьников и молодёжи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оказание помощи семьям, воспитывающих детей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инвалидов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ощущение своей нужности и полезности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определённой жизненной позиции школьников и взрослых, готовности к созидательной деятельности.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2" descr="C:\Documents and Settings\Валя\Рабочий стол\фото фильм\Изображение 386.jpg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6096000" y="1447800"/>
            <a:ext cx="2819400" cy="1879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Схема 23"/>
          <p:cNvGraphicFramePr/>
          <p:nvPr/>
        </p:nvGraphicFramePr>
        <p:xfrm>
          <a:off x="142844" y="71462"/>
          <a:ext cx="885831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33"/>
          <p:cNvGrpSpPr/>
          <p:nvPr/>
        </p:nvGrpSpPr>
        <p:grpSpPr>
          <a:xfrm>
            <a:off x="990600" y="4495800"/>
            <a:ext cx="1600200" cy="1095732"/>
            <a:chOff x="2524155" y="1636578"/>
            <a:chExt cx="1895647" cy="205968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5" name="Прямоугольник 34"/>
            <p:cNvSpPr/>
            <p:nvPr/>
          </p:nvSpPr>
          <p:spPr>
            <a:xfrm>
              <a:off x="2524155" y="1636578"/>
              <a:ext cx="1861809" cy="2059687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2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Прямоугольник 35"/>
            <p:cNvSpPr/>
            <p:nvPr/>
          </p:nvSpPr>
          <p:spPr>
            <a:xfrm>
              <a:off x="2524155" y="1636578"/>
              <a:ext cx="1895647" cy="20596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/>
              <a:r>
                <a:rPr lang="ru-RU" sz="1600" b="1" dirty="0" smtClean="0">
                  <a:solidFill>
                    <a:srgbClr val="002060"/>
                  </a:solidFill>
                </a:rPr>
                <a:t>Городская акция «Подарю тебе мечту»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Группа 36"/>
          <p:cNvGrpSpPr/>
          <p:nvPr/>
        </p:nvGrpSpPr>
        <p:grpSpPr>
          <a:xfrm>
            <a:off x="2895599" y="4419600"/>
            <a:ext cx="1571637" cy="1171932"/>
            <a:chOff x="1553771" y="1395509"/>
            <a:chExt cx="1861811" cy="220292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8" name="Прямоугольник 37"/>
            <p:cNvSpPr/>
            <p:nvPr/>
          </p:nvSpPr>
          <p:spPr>
            <a:xfrm>
              <a:off x="1553772" y="1395509"/>
              <a:ext cx="1861810" cy="2059687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2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Прямоугольник 38"/>
            <p:cNvSpPr/>
            <p:nvPr/>
          </p:nvSpPr>
          <p:spPr>
            <a:xfrm>
              <a:off x="1553771" y="1538745"/>
              <a:ext cx="1861809" cy="20596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/>
              <a:r>
                <a:rPr lang="ru-RU" sz="1600" b="1" dirty="0" smtClean="0">
                  <a:solidFill>
                    <a:srgbClr val="002060"/>
                  </a:solidFill>
                </a:rPr>
                <a:t>Благотворительные концерты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41" name="Freeform 5"/>
          <p:cNvSpPr>
            <a:spLocks/>
          </p:cNvSpPr>
          <p:nvPr/>
        </p:nvSpPr>
        <p:spPr bwMode="gray">
          <a:xfrm rot="7458901">
            <a:off x="-12621" y="4075657"/>
            <a:ext cx="1723096" cy="1917536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3366FF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3" name="Freeform 3"/>
          <p:cNvSpPr>
            <a:spLocks/>
          </p:cNvSpPr>
          <p:nvPr/>
        </p:nvSpPr>
        <p:spPr bwMode="gray">
          <a:xfrm rot="20181532" flipH="1">
            <a:off x="6215074" y="4000504"/>
            <a:ext cx="877240" cy="2257420"/>
          </a:xfrm>
          <a:custGeom>
            <a:avLst/>
            <a:gdLst/>
            <a:ahLst/>
            <a:cxnLst>
              <a:cxn ang="0">
                <a:pos x="451" y="1158"/>
              </a:cxn>
              <a:cxn ang="0">
                <a:pos x="359" y="1072"/>
              </a:cxn>
              <a:cxn ang="0">
                <a:pos x="281" y="983"/>
              </a:cxn>
              <a:cxn ang="0">
                <a:pos x="217" y="896"/>
              </a:cxn>
              <a:cxn ang="0">
                <a:pos x="167" y="814"/>
              </a:cxn>
              <a:cxn ang="0">
                <a:pos x="129" y="743"/>
              </a:cxn>
              <a:cxn ang="0">
                <a:pos x="105" y="689"/>
              </a:cxn>
              <a:cxn ang="0">
                <a:pos x="92" y="654"/>
              </a:cxn>
              <a:cxn ang="0">
                <a:pos x="56" y="518"/>
              </a:cxn>
              <a:cxn ang="0">
                <a:pos x="39" y="396"/>
              </a:cxn>
              <a:cxn ang="0">
                <a:pos x="36" y="294"/>
              </a:cxn>
              <a:cxn ang="0">
                <a:pos x="41" y="212"/>
              </a:cxn>
              <a:cxn ang="0">
                <a:pos x="52" y="151"/>
              </a:cxn>
              <a:cxn ang="0">
                <a:pos x="61" y="114"/>
              </a:cxn>
              <a:cxn ang="0">
                <a:pos x="66" y="101"/>
              </a:cxn>
              <a:cxn ang="0">
                <a:pos x="241" y="0"/>
              </a:cxn>
              <a:cxn ang="0">
                <a:pos x="230" y="200"/>
              </a:cxn>
              <a:cxn ang="0">
                <a:pos x="226" y="208"/>
              </a:cxn>
              <a:cxn ang="0">
                <a:pos x="216" y="231"/>
              </a:cxn>
              <a:cxn ang="0">
                <a:pos x="203" y="272"/>
              </a:cxn>
              <a:cxn ang="0">
                <a:pos x="192" y="332"/>
              </a:cxn>
              <a:cxn ang="0">
                <a:pos x="187" y="413"/>
              </a:cxn>
              <a:cxn ang="0">
                <a:pos x="191" y="516"/>
              </a:cxn>
              <a:cxn ang="0">
                <a:pos x="209" y="638"/>
              </a:cxn>
              <a:cxn ang="0">
                <a:pos x="239" y="751"/>
              </a:cxn>
              <a:cxn ang="0">
                <a:pos x="278" y="854"/>
              </a:cxn>
              <a:cxn ang="0">
                <a:pos x="323" y="946"/>
              </a:cxn>
              <a:cxn ang="0">
                <a:pos x="369" y="1025"/>
              </a:cxn>
              <a:cxn ang="0">
                <a:pos x="414" y="1091"/>
              </a:cxn>
              <a:cxn ang="0">
                <a:pos x="453" y="1142"/>
              </a:cxn>
              <a:cxn ang="0">
                <a:pos x="483" y="1178"/>
              </a:cxn>
              <a:cxn ang="0">
                <a:pos x="500" y="1196"/>
              </a:cxn>
            </a:cxnLst>
            <a:rect l="0" t="0" r="r" b="b"/>
            <a:pathLst>
              <a:path w="501" h="1198">
                <a:moveTo>
                  <a:pt x="501" y="1198"/>
                </a:moveTo>
                <a:lnTo>
                  <a:pt x="451" y="1158"/>
                </a:lnTo>
                <a:lnTo>
                  <a:pt x="403" y="1115"/>
                </a:lnTo>
                <a:lnTo>
                  <a:pt x="359" y="1072"/>
                </a:lnTo>
                <a:lnTo>
                  <a:pt x="318" y="1027"/>
                </a:lnTo>
                <a:lnTo>
                  <a:pt x="281" y="983"/>
                </a:lnTo>
                <a:lnTo>
                  <a:pt x="248" y="938"/>
                </a:lnTo>
                <a:lnTo>
                  <a:pt x="217" y="896"/>
                </a:lnTo>
                <a:lnTo>
                  <a:pt x="190" y="853"/>
                </a:lnTo>
                <a:lnTo>
                  <a:pt x="167" y="814"/>
                </a:lnTo>
                <a:lnTo>
                  <a:pt x="147" y="777"/>
                </a:lnTo>
                <a:lnTo>
                  <a:pt x="129" y="743"/>
                </a:lnTo>
                <a:lnTo>
                  <a:pt x="115" y="714"/>
                </a:lnTo>
                <a:lnTo>
                  <a:pt x="105" y="689"/>
                </a:lnTo>
                <a:lnTo>
                  <a:pt x="97" y="669"/>
                </a:lnTo>
                <a:lnTo>
                  <a:pt x="92" y="654"/>
                </a:lnTo>
                <a:lnTo>
                  <a:pt x="71" y="583"/>
                </a:lnTo>
                <a:lnTo>
                  <a:pt x="56" y="518"/>
                </a:lnTo>
                <a:lnTo>
                  <a:pt x="45" y="454"/>
                </a:lnTo>
                <a:lnTo>
                  <a:pt x="39" y="396"/>
                </a:lnTo>
                <a:lnTo>
                  <a:pt x="36" y="343"/>
                </a:lnTo>
                <a:lnTo>
                  <a:pt x="36" y="294"/>
                </a:lnTo>
                <a:lnTo>
                  <a:pt x="37" y="251"/>
                </a:lnTo>
                <a:lnTo>
                  <a:pt x="41" y="212"/>
                </a:lnTo>
                <a:lnTo>
                  <a:pt x="46" y="180"/>
                </a:lnTo>
                <a:lnTo>
                  <a:pt x="52" y="151"/>
                </a:lnTo>
                <a:lnTo>
                  <a:pt x="57" y="129"/>
                </a:lnTo>
                <a:lnTo>
                  <a:pt x="61" y="114"/>
                </a:lnTo>
                <a:lnTo>
                  <a:pt x="65" y="105"/>
                </a:lnTo>
                <a:lnTo>
                  <a:pt x="66" y="101"/>
                </a:lnTo>
                <a:lnTo>
                  <a:pt x="0" y="63"/>
                </a:lnTo>
                <a:lnTo>
                  <a:pt x="241" y="0"/>
                </a:lnTo>
                <a:lnTo>
                  <a:pt x="306" y="245"/>
                </a:lnTo>
                <a:lnTo>
                  <a:pt x="230" y="200"/>
                </a:lnTo>
                <a:lnTo>
                  <a:pt x="229" y="203"/>
                </a:lnTo>
                <a:lnTo>
                  <a:pt x="226" y="208"/>
                </a:lnTo>
                <a:lnTo>
                  <a:pt x="221" y="217"/>
                </a:lnTo>
                <a:lnTo>
                  <a:pt x="216" y="231"/>
                </a:lnTo>
                <a:lnTo>
                  <a:pt x="209" y="249"/>
                </a:lnTo>
                <a:lnTo>
                  <a:pt x="203" y="272"/>
                </a:lnTo>
                <a:lnTo>
                  <a:pt x="196" y="300"/>
                </a:lnTo>
                <a:lnTo>
                  <a:pt x="192" y="332"/>
                </a:lnTo>
                <a:lnTo>
                  <a:pt x="189" y="369"/>
                </a:lnTo>
                <a:lnTo>
                  <a:pt x="187" y="413"/>
                </a:lnTo>
                <a:lnTo>
                  <a:pt x="187" y="462"/>
                </a:lnTo>
                <a:lnTo>
                  <a:pt x="191" y="516"/>
                </a:lnTo>
                <a:lnTo>
                  <a:pt x="199" y="578"/>
                </a:lnTo>
                <a:lnTo>
                  <a:pt x="209" y="638"/>
                </a:lnTo>
                <a:lnTo>
                  <a:pt x="222" y="696"/>
                </a:lnTo>
                <a:lnTo>
                  <a:pt x="239" y="751"/>
                </a:lnTo>
                <a:lnTo>
                  <a:pt x="257" y="804"/>
                </a:lnTo>
                <a:lnTo>
                  <a:pt x="278" y="854"/>
                </a:lnTo>
                <a:lnTo>
                  <a:pt x="300" y="901"/>
                </a:lnTo>
                <a:lnTo>
                  <a:pt x="323" y="946"/>
                </a:lnTo>
                <a:lnTo>
                  <a:pt x="346" y="987"/>
                </a:lnTo>
                <a:lnTo>
                  <a:pt x="369" y="1025"/>
                </a:lnTo>
                <a:lnTo>
                  <a:pt x="392" y="1060"/>
                </a:lnTo>
                <a:lnTo>
                  <a:pt x="414" y="1091"/>
                </a:lnTo>
                <a:lnTo>
                  <a:pt x="434" y="1119"/>
                </a:lnTo>
                <a:lnTo>
                  <a:pt x="453" y="1142"/>
                </a:lnTo>
                <a:lnTo>
                  <a:pt x="469" y="1161"/>
                </a:lnTo>
                <a:lnTo>
                  <a:pt x="483" y="1178"/>
                </a:lnTo>
                <a:lnTo>
                  <a:pt x="493" y="1189"/>
                </a:lnTo>
                <a:lnTo>
                  <a:pt x="500" y="1196"/>
                </a:lnTo>
                <a:lnTo>
                  <a:pt x="501" y="1198"/>
                </a:lnTo>
                <a:close/>
              </a:path>
            </a:pathLst>
          </a:custGeom>
          <a:gradFill rotWithShape="1">
            <a:gsLst>
              <a:gs pos="0">
                <a:srgbClr val="53E1B8"/>
              </a:gs>
              <a:gs pos="100000">
                <a:srgbClr val="008080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4" name="Freeform 4"/>
          <p:cNvSpPr>
            <a:spLocks/>
          </p:cNvSpPr>
          <p:nvPr/>
        </p:nvSpPr>
        <p:spPr bwMode="gray">
          <a:xfrm rot="17048058" flipV="1">
            <a:off x="7220734" y="4570248"/>
            <a:ext cx="2337942" cy="1102544"/>
          </a:xfrm>
          <a:custGeom>
            <a:avLst/>
            <a:gdLst/>
            <a:ahLst/>
            <a:cxnLst>
              <a:cxn ang="0">
                <a:pos x="2" y="102"/>
              </a:cxn>
              <a:cxn ang="0">
                <a:pos x="26" y="91"/>
              </a:cxn>
              <a:cxn ang="0">
                <a:pos x="71" y="71"/>
              </a:cxn>
              <a:cxn ang="0">
                <a:pos x="135" y="49"/>
              </a:cxn>
              <a:cxn ang="0">
                <a:pos x="218" y="27"/>
              </a:cxn>
              <a:cxn ang="0">
                <a:pos x="316" y="9"/>
              </a:cxn>
              <a:cxn ang="0">
                <a:pos x="427" y="0"/>
              </a:cxn>
              <a:cxn ang="0">
                <a:pos x="552" y="3"/>
              </a:cxn>
              <a:cxn ang="0">
                <a:pos x="687" y="22"/>
              </a:cxn>
              <a:cxn ang="0">
                <a:pos x="821" y="60"/>
              </a:cxn>
              <a:cxn ang="0">
                <a:pos x="929" y="104"/>
              </a:cxn>
              <a:cxn ang="0">
                <a:pos x="1015" y="150"/>
              </a:cxn>
              <a:cxn ang="0">
                <a:pos x="1078" y="195"/>
              </a:cxn>
              <a:cxn ang="0">
                <a:pos x="1122" y="233"/>
              </a:cxn>
              <a:cxn ang="0">
                <a:pos x="1146" y="258"/>
              </a:cxn>
              <a:cxn ang="0">
                <a:pos x="1154" y="269"/>
              </a:cxn>
              <a:cxn ang="0">
                <a:pos x="1162" y="467"/>
              </a:cxn>
              <a:cxn ang="0">
                <a:pos x="990" y="356"/>
              </a:cxn>
              <a:cxn ang="0">
                <a:pos x="982" y="346"/>
              </a:cxn>
              <a:cxn ang="0">
                <a:pos x="960" y="319"/>
              </a:cxn>
              <a:cxn ang="0">
                <a:pos x="922" y="280"/>
              </a:cxn>
              <a:cxn ang="0">
                <a:pos x="863" y="235"/>
              </a:cxn>
              <a:cxn ang="0">
                <a:pos x="785" y="187"/>
              </a:cxn>
              <a:cxn ang="0">
                <a:pos x="683" y="142"/>
              </a:cxn>
              <a:cxn ang="0">
                <a:pos x="554" y="106"/>
              </a:cxn>
              <a:cxn ang="0">
                <a:pos x="425" y="83"/>
              </a:cxn>
              <a:cxn ang="0">
                <a:pos x="307" y="74"/>
              </a:cxn>
              <a:cxn ang="0">
                <a:pos x="205" y="75"/>
              </a:cxn>
              <a:cxn ang="0">
                <a:pos x="120" y="82"/>
              </a:cxn>
              <a:cxn ang="0">
                <a:pos x="55" y="92"/>
              </a:cxn>
              <a:cxn ang="0">
                <a:pos x="14" y="100"/>
              </a:cxn>
              <a:cxn ang="0">
                <a:pos x="0" y="104"/>
              </a:cxn>
            </a:cxnLst>
            <a:rect l="0" t="0" r="r" b="b"/>
            <a:pathLst>
              <a:path w="1225" h="467">
                <a:moveTo>
                  <a:pt x="0" y="104"/>
                </a:moveTo>
                <a:lnTo>
                  <a:pt x="2" y="102"/>
                </a:lnTo>
                <a:lnTo>
                  <a:pt x="11" y="97"/>
                </a:lnTo>
                <a:lnTo>
                  <a:pt x="26" y="91"/>
                </a:lnTo>
                <a:lnTo>
                  <a:pt x="46" y="82"/>
                </a:lnTo>
                <a:lnTo>
                  <a:pt x="71" y="71"/>
                </a:lnTo>
                <a:lnTo>
                  <a:pt x="100" y="61"/>
                </a:lnTo>
                <a:lnTo>
                  <a:pt x="135" y="49"/>
                </a:lnTo>
                <a:lnTo>
                  <a:pt x="174" y="38"/>
                </a:lnTo>
                <a:lnTo>
                  <a:pt x="218" y="27"/>
                </a:lnTo>
                <a:lnTo>
                  <a:pt x="264" y="17"/>
                </a:lnTo>
                <a:lnTo>
                  <a:pt x="316" y="9"/>
                </a:lnTo>
                <a:lnTo>
                  <a:pt x="370" y="3"/>
                </a:lnTo>
                <a:lnTo>
                  <a:pt x="427" y="0"/>
                </a:lnTo>
                <a:lnTo>
                  <a:pt x="489" y="0"/>
                </a:lnTo>
                <a:lnTo>
                  <a:pt x="552" y="3"/>
                </a:lnTo>
                <a:lnTo>
                  <a:pt x="618" y="11"/>
                </a:lnTo>
                <a:lnTo>
                  <a:pt x="687" y="22"/>
                </a:lnTo>
                <a:lnTo>
                  <a:pt x="758" y="40"/>
                </a:lnTo>
                <a:lnTo>
                  <a:pt x="821" y="60"/>
                </a:lnTo>
                <a:lnTo>
                  <a:pt x="879" y="80"/>
                </a:lnTo>
                <a:lnTo>
                  <a:pt x="929" y="104"/>
                </a:lnTo>
                <a:lnTo>
                  <a:pt x="975" y="127"/>
                </a:lnTo>
                <a:lnTo>
                  <a:pt x="1015" y="150"/>
                </a:lnTo>
                <a:lnTo>
                  <a:pt x="1049" y="173"/>
                </a:lnTo>
                <a:lnTo>
                  <a:pt x="1078" y="195"/>
                </a:lnTo>
                <a:lnTo>
                  <a:pt x="1102" y="214"/>
                </a:lnTo>
                <a:lnTo>
                  <a:pt x="1122" y="233"/>
                </a:lnTo>
                <a:lnTo>
                  <a:pt x="1136" y="247"/>
                </a:lnTo>
                <a:lnTo>
                  <a:pt x="1146" y="258"/>
                </a:lnTo>
                <a:lnTo>
                  <a:pt x="1153" y="266"/>
                </a:lnTo>
                <a:lnTo>
                  <a:pt x="1154" y="269"/>
                </a:lnTo>
                <a:lnTo>
                  <a:pt x="1225" y="227"/>
                </a:lnTo>
                <a:lnTo>
                  <a:pt x="1162" y="467"/>
                </a:lnTo>
                <a:lnTo>
                  <a:pt x="916" y="407"/>
                </a:lnTo>
                <a:lnTo>
                  <a:pt x="990" y="356"/>
                </a:lnTo>
                <a:lnTo>
                  <a:pt x="987" y="354"/>
                </a:lnTo>
                <a:lnTo>
                  <a:pt x="982" y="346"/>
                </a:lnTo>
                <a:lnTo>
                  <a:pt x="973" y="334"/>
                </a:lnTo>
                <a:lnTo>
                  <a:pt x="960" y="319"/>
                </a:lnTo>
                <a:lnTo>
                  <a:pt x="944" y="301"/>
                </a:lnTo>
                <a:lnTo>
                  <a:pt x="922" y="280"/>
                </a:lnTo>
                <a:lnTo>
                  <a:pt x="896" y="258"/>
                </a:lnTo>
                <a:lnTo>
                  <a:pt x="863" y="235"/>
                </a:lnTo>
                <a:lnTo>
                  <a:pt x="827" y="211"/>
                </a:lnTo>
                <a:lnTo>
                  <a:pt x="785" y="187"/>
                </a:lnTo>
                <a:lnTo>
                  <a:pt x="737" y="164"/>
                </a:lnTo>
                <a:lnTo>
                  <a:pt x="683" y="142"/>
                </a:lnTo>
                <a:lnTo>
                  <a:pt x="622" y="123"/>
                </a:lnTo>
                <a:lnTo>
                  <a:pt x="554" y="106"/>
                </a:lnTo>
                <a:lnTo>
                  <a:pt x="488" y="92"/>
                </a:lnTo>
                <a:lnTo>
                  <a:pt x="425" y="83"/>
                </a:lnTo>
                <a:lnTo>
                  <a:pt x="365" y="76"/>
                </a:lnTo>
                <a:lnTo>
                  <a:pt x="307" y="74"/>
                </a:lnTo>
                <a:lnTo>
                  <a:pt x="254" y="73"/>
                </a:lnTo>
                <a:lnTo>
                  <a:pt x="205" y="75"/>
                </a:lnTo>
                <a:lnTo>
                  <a:pt x="160" y="78"/>
                </a:lnTo>
                <a:lnTo>
                  <a:pt x="120" y="82"/>
                </a:lnTo>
                <a:lnTo>
                  <a:pt x="85" y="87"/>
                </a:lnTo>
                <a:lnTo>
                  <a:pt x="55" y="92"/>
                </a:lnTo>
                <a:lnTo>
                  <a:pt x="31" y="96"/>
                </a:lnTo>
                <a:lnTo>
                  <a:pt x="14" y="100"/>
                </a:lnTo>
                <a:lnTo>
                  <a:pt x="4" y="102"/>
                </a:lnTo>
                <a:lnTo>
                  <a:pt x="0" y="104"/>
                </a:lnTo>
                <a:close/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CCC00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5" name="AutoShape 14"/>
          <p:cNvSpPr>
            <a:spLocks noChangeArrowheads="1"/>
          </p:cNvSpPr>
          <p:nvPr/>
        </p:nvSpPr>
        <p:spPr bwMode="gray">
          <a:xfrm>
            <a:off x="2338396" y="5643578"/>
            <a:ext cx="304778" cy="928694"/>
          </a:xfrm>
          <a:prstGeom prst="upArrow">
            <a:avLst>
              <a:gd name="adj1" fmla="val 44448"/>
              <a:gd name="adj2" fmla="val 85253"/>
            </a:avLst>
          </a:prstGeom>
          <a:gradFill rotWithShape="1">
            <a:gsLst>
              <a:gs pos="0">
                <a:srgbClr val="88CE58"/>
              </a:gs>
              <a:gs pos="100000">
                <a:srgbClr val="88CE58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AutoShape 14"/>
          <p:cNvSpPr>
            <a:spLocks noChangeArrowheads="1"/>
          </p:cNvSpPr>
          <p:nvPr/>
        </p:nvSpPr>
        <p:spPr bwMode="gray">
          <a:xfrm>
            <a:off x="4286248" y="5643578"/>
            <a:ext cx="304778" cy="928694"/>
          </a:xfrm>
          <a:prstGeom prst="upArrow">
            <a:avLst>
              <a:gd name="adj1" fmla="val 44448"/>
              <a:gd name="adj2" fmla="val 85253"/>
            </a:avLst>
          </a:prstGeom>
          <a:gradFill rotWithShape="1">
            <a:gsLst>
              <a:gs pos="0">
                <a:srgbClr val="88CE58"/>
              </a:gs>
              <a:gs pos="100000">
                <a:srgbClr val="88CE58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AutoShape 14"/>
          <p:cNvSpPr>
            <a:spLocks noChangeArrowheads="1"/>
          </p:cNvSpPr>
          <p:nvPr/>
        </p:nvSpPr>
        <p:spPr bwMode="gray">
          <a:xfrm rot="12992367">
            <a:off x="2889682" y="3642775"/>
            <a:ext cx="304778" cy="928694"/>
          </a:xfrm>
          <a:prstGeom prst="upArrow">
            <a:avLst>
              <a:gd name="adj1" fmla="val 44448"/>
              <a:gd name="adj2" fmla="val 85253"/>
            </a:avLst>
          </a:prstGeom>
          <a:gradFill rotWithShape="1">
            <a:gsLst>
              <a:gs pos="0">
                <a:srgbClr val="88CE58"/>
              </a:gs>
              <a:gs pos="100000">
                <a:srgbClr val="88CE58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AutoShape 14"/>
          <p:cNvSpPr>
            <a:spLocks noChangeArrowheads="1"/>
          </p:cNvSpPr>
          <p:nvPr/>
        </p:nvSpPr>
        <p:spPr bwMode="gray">
          <a:xfrm rot="8550534">
            <a:off x="3751573" y="3640152"/>
            <a:ext cx="304778" cy="928694"/>
          </a:xfrm>
          <a:prstGeom prst="upArrow">
            <a:avLst>
              <a:gd name="adj1" fmla="val 44448"/>
              <a:gd name="adj2" fmla="val 85253"/>
            </a:avLst>
          </a:prstGeom>
          <a:gradFill rotWithShape="1">
            <a:gsLst>
              <a:gs pos="0">
                <a:srgbClr val="88CE58"/>
              </a:gs>
              <a:gs pos="100000">
                <a:srgbClr val="88CE58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AutoShape 14"/>
          <p:cNvSpPr>
            <a:spLocks noChangeArrowheads="1"/>
          </p:cNvSpPr>
          <p:nvPr/>
        </p:nvSpPr>
        <p:spPr bwMode="gray">
          <a:xfrm rot="14740531">
            <a:off x="2011170" y="705228"/>
            <a:ext cx="304778" cy="1475071"/>
          </a:xfrm>
          <a:prstGeom prst="upArrow">
            <a:avLst>
              <a:gd name="adj1" fmla="val 44448"/>
              <a:gd name="adj2" fmla="val 85253"/>
            </a:avLst>
          </a:prstGeom>
          <a:gradFill rotWithShape="1">
            <a:gsLst>
              <a:gs pos="0">
                <a:srgbClr val="88CE58"/>
              </a:gs>
              <a:gs pos="100000">
                <a:srgbClr val="88CE58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AutoShape 14"/>
          <p:cNvSpPr>
            <a:spLocks noChangeArrowheads="1"/>
          </p:cNvSpPr>
          <p:nvPr/>
        </p:nvSpPr>
        <p:spPr bwMode="gray">
          <a:xfrm rot="13729103">
            <a:off x="3572510" y="1022830"/>
            <a:ext cx="304778" cy="871513"/>
          </a:xfrm>
          <a:prstGeom prst="upArrow">
            <a:avLst>
              <a:gd name="adj1" fmla="val 44448"/>
              <a:gd name="adj2" fmla="val 85253"/>
            </a:avLst>
          </a:prstGeom>
          <a:gradFill rotWithShape="1">
            <a:gsLst>
              <a:gs pos="0">
                <a:srgbClr val="88CE58"/>
              </a:gs>
              <a:gs pos="100000">
                <a:srgbClr val="88CE58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" name="AutoShape 14"/>
          <p:cNvSpPr>
            <a:spLocks noChangeArrowheads="1"/>
          </p:cNvSpPr>
          <p:nvPr/>
        </p:nvSpPr>
        <p:spPr bwMode="gray">
          <a:xfrm rot="8144093">
            <a:off x="5190079" y="1074628"/>
            <a:ext cx="304778" cy="871513"/>
          </a:xfrm>
          <a:prstGeom prst="upArrow">
            <a:avLst>
              <a:gd name="adj1" fmla="val 44448"/>
              <a:gd name="adj2" fmla="val 85253"/>
            </a:avLst>
          </a:prstGeom>
          <a:gradFill rotWithShape="1">
            <a:gsLst>
              <a:gs pos="0">
                <a:srgbClr val="88CE58"/>
              </a:gs>
              <a:gs pos="100000">
                <a:srgbClr val="88CE58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" name="AutoShape 14"/>
          <p:cNvSpPr>
            <a:spLocks noChangeArrowheads="1"/>
          </p:cNvSpPr>
          <p:nvPr/>
        </p:nvSpPr>
        <p:spPr bwMode="gray">
          <a:xfrm rot="7352513">
            <a:off x="7052151" y="669164"/>
            <a:ext cx="304778" cy="1475071"/>
          </a:xfrm>
          <a:prstGeom prst="upArrow">
            <a:avLst>
              <a:gd name="adj1" fmla="val 44448"/>
              <a:gd name="adj2" fmla="val 85253"/>
            </a:avLst>
          </a:prstGeom>
          <a:gradFill rotWithShape="1">
            <a:gsLst>
              <a:gs pos="0">
                <a:srgbClr val="88CE58"/>
              </a:gs>
              <a:gs pos="100000">
                <a:srgbClr val="88CE58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1" name="Группа 36"/>
          <p:cNvGrpSpPr/>
          <p:nvPr/>
        </p:nvGrpSpPr>
        <p:grpSpPr>
          <a:xfrm>
            <a:off x="4953000" y="4419600"/>
            <a:ext cx="1571636" cy="1095732"/>
            <a:chOff x="2524155" y="1636578"/>
            <a:chExt cx="1861809" cy="205968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Прямоугольник 21"/>
            <p:cNvSpPr/>
            <p:nvPr/>
          </p:nvSpPr>
          <p:spPr>
            <a:xfrm>
              <a:off x="2524155" y="1636578"/>
              <a:ext cx="1861809" cy="2059687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2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2524155" y="1636578"/>
              <a:ext cx="1861809" cy="20596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/>
              <a:r>
                <a:rPr lang="ru-RU" sz="1600" b="1" dirty="0" smtClean="0">
                  <a:solidFill>
                    <a:srgbClr val="002060"/>
                  </a:solidFill>
                </a:rPr>
                <a:t>Социальные проекты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09600" y="5867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с детьми-инвалидами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828800"/>
            <a:ext cx="7315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algn="just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algn="r"/>
            <a:endParaRPr lang="ru-RU" sz="2400" b="1" dirty="0" smtClean="0">
              <a:solidFill>
                <a:srgbClr val="0070C0"/>
              </a:solidFill>
            </a:endParaRPr>
          </a:p>
          <a:p>
            <a:pPr algn="r"/>
            <a:endParaRPr lang="ru-RU" sz="2400" b="1" dirty="0" smtClean="0">
              <a:solidFill>
                <a:srgbClr val="0070C0"/>
              </a:solidFill>
            </a:endParaRPr>
          </a:p>
          <a:p>
            <a:pPr marL="628650" indent="-355600"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i="1" dirty="0" smtClean="0">
              <a:solidFill>
                <a:srgbClr val="0070C0"/>
              </a:solidFill>
            </a:endParaRP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334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Социальный проект «Навстречу мечте»</a:t>
            </a:r>
            <a:endParaRPr lang="ru-RU" sz="32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362200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проекта: привлечь детей-инвалидов к активным  и систематическим занятиям физической культурой.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3352800"/>
            <a:ext cx="762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открытие спортивной комнаты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укрепление физического здоровья детей- инвалидов;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пропаганда ЗОЖ, обновление форм работы волонтёрского отряда;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воспитание толерантного и ответственного поведения;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взаимодействие волонтёров с другими общественными объединениями, социальными партнёрами  и спонсорами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Олеся\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0124" y="4191000"/>
            <a:ext cx="3370313" cy="24384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Целевые группы проекта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4" name="Picture 3" descr="00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191000"/>
            <a:ext cx="3393057" cy="245460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1447800"/>
            <a:ext cx="83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Первичная целевая группа: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дети-инвалиды   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кол-во    20 человек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Вторичная целевая  группа: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волонтёры, педагоги, родители, наставники, социальные партнёры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кол-во 68 чел.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7325" y="1404937"/>
            <a:ext cx="6229350" cy="4048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62200" y="3048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Внешние связи</a:t>
            </a:r>
            <a:endParaRPr lang="ru-RU" sz="36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b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Практические занятия со специалистами 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 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</a:rPr>
              <a:t>контингент участников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</a:tabLst>
            </a:pP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</a:rPr>
              <a:t>дети-инвалиды</a:t>
            </a:r>
            <a:endParaRPr lang="ru-RU" sz="2400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</a:rPr>
              <a:t>- волонтёры театра кукол от 12 до 17 лет</a:t>
            </a:r>
            <a:endParaRPr lang="ru-RU" sz="2400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</a:rPr>
              <a:t>- педагоги  Центра детского творчества</a:t>
            </a:r>
            <a:endParaRPr lang="ru-RU" sz="2400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</a:rPr>
              <a:t>- родители детей с ОВЗ</a:t>
            </a:r>
            <a:endParaRPr lang="ru-RU" sz="2400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</a:tabLst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</a:tabLst>
            </a:pPr>
            <a:endParaRPr lang="ru-RU" sz="1400" dirty="0" smtClean="0"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44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3" descr="C:\Users\Алексей\Desktop\26.03\Олеся\P1100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038600"/>
            <a:ext cx="3151879" cy="2362200"/>
          </a:xfrm>
          <a:prstGeom prst="rect">
            <a:avLst/>
          </a:prstGeom>
          <a:noFill/>
        </p:spPr>
      </p:pic>
      <p:pic>
        <p:nvPicPr>
          <p:cNvPr id="8" name="Picture 2" descr="C:\Users\Алексей\Desktop\26.03\Олеся\P1100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419600"/>
            <a:ext cx="2764246" cy="20716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Маршруты здоровья</a:t>
            </a:r>
            <a:endParaRPr lang="ru-RU" sz="36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106997500" y="105537000"/>
            <a:ext cx="6376988" cy="9296400"/>
            <a:chOff x="106996891" y="105537450"/>
            <a:chExt cx="6376927" cy="9295695"/>
          </a:xfrm>
        </p:grpSpPr>
        <p:pic>
          <p:nvPicPr>
            <p:cNvPr id="43011" name="Picture 3" descr="SL73096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004497" y="113438904"/>
              <a:ext cx="1858987" cy="139424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43012" name="Picture 4" descr="SL73103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9318932" y="113466520"/>
              <a:ext cx="1755172" cy="131637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43013" name="Picture 5" descr="SL73114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106270955" y="106301823"/>
              <a:ext cx="6432574" cy="492707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43014" name="Picture 6" descr="SL73119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1553329" y="108804346"/>
              <a:ext cx="1795398" cy="218012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43015" name="Picture 7" descr="SL73095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1307200" y="105537450"/>
              <a:ext cx="2066618" cy="1549964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43016" name="Picture 8" descr="SL73095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1486654" y="107237589"/>
              <a:ext cx="1858987" cy="139424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43017" name="Picture 9" descr="SL73095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1496179" y="111211153"/>
              <a:ext cx="1858987" cy="139424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43018" name="Picture 10" descr="SL73119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1487614" y="112834101"/>
              <a:ext cx="1859231" cy="197634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43019" name="Picture 11" descr="SL73096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9270169" y="111937765"/>
              <a:ext cx="1858987" cy="139424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pic>
          <p:nvPicPr>
            <p:cNvPr id="43020" name="Picture 12" descr="SL73094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06996891" y="111814996"/>
              <a:ext cx="1972494" cy="147937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8" name="Схема 17"/>
          <p:cNvGraphicFramePr/>
          <p:nvPr/>
        </p:nvGraphicFramePr>
        <p:xfrm>
          <a:off x="1371600" y="1524000"/>
          <a:ext cx="6324600" cy="4267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5" name="Picture 46" descr="SL73103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95400" y="5791200"/>
            <a:ext cx="1143000" cy="82010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6" name="Picture 45" descr="SL73096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743200" y="5791200"/>
            <a:ext cx="1143005" cy="86860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7" name="Picture 50" descr="SL73095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343400" y="5791200"/>
            <a:ext cx="1066805" cy="86860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9" name="Picture 52" descr="SL731196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791200" y="5791200"/>
            <a:ext cx="944204" cy="838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" name="Picture 48" descr="SL73119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239000" y="5638800"/>
            <a:ext cx="990600" cy="102309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Основные мероприятия проекта</a:t>
            </a:r>
            <a:endParaRPr lang="ru-RU" sz="3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44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Встреча и беседа с  двукратной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параолимпийской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чемпионкой по пауэрлифтингу Тамарой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Подпальных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стала хорошим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мотиватором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серьёзных занятий спортом, детей  - инвалидов комнаты коррекции здоровья.</a:t>
            </a:r>
          </a:p>
          <a:p>
            <a:endParaRPr lang="ru-RU" dirty="0"/>
          </a:p>
        </p:txBody>
      </p:sp>
      <p:pic>
        <p:nvPicPr>
          <p:cNvPr id="47107" name="Picture 3" descr="20140522_141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886200"/>
            <a:ext cx="3581400" cy="26860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7108" name="Picture 4" descr="20140522_141951"/>
          <p:cNvPicPr>
            <a:picLocks noChangeAspect="1" noChangeArrowheads="1"/>
          </p:cNvPicPr>
          <p:nvPr/>
        </p:nvPicPr>
        <p:blipFill>
          <a:blip r:embed="rId3" cstate="print"/>
          <a:srcRect l="15681"/>
          <a:stretch>
            <a:fillRect/>
          </a:stretch>
        </p:blipFill>
        <p:spPr bwMode="auto">
          <a:xfrm>
            <a:off x="685800" y="3886200"/>
            <a:ext cx="2857500" cy="25415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Основные мероприятия проекта</a:t>
            </a:r>
            <a:endParaRPr lang="ru-RU" sz="3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Открытие спортивной комнаты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 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</a:rPr>
              <a:t>контингент участников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</a:tabLst>
            </a:pP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</a:rPr>
              <a:t>дети-инвалиды</a:t>
            </a:r>
            <a:endParaRPr lang="ru-RU" sz="2400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</a:rPr>
              <a:t>- волонтёры театра кукол от 12 до 17лет</a:t>
            </a:r>
            <a:endParaRPr lang="ru-RU" sz="2400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</a:rPr>
              <a:t>родители детей с ОВЗ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</a:rPr>
              <a:t>- приглашённые специалисты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</a:rPr>
              <a:t>- спонсоры</a:t>
            </a:r>
            <a:endParaRPr lang="ru-RU" sz="2400" dirty="0" smtClean="0">
              <a:latin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</a:tabLst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0" algn="l"/>
              </a:tabLst>
            </a:pPr>
            <a:endParaRPr lang="ru-RU" sz="1400" dirty="0" smtClean="0"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44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2" descr="F:\спортивная комната в ЦДТ\0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419600"/>
            <a:ext cx="2843417" cy="2057400"/>
          </a:xfrm>
          <a:prstGeom prst="rect">
            <a:avLst/>
          </a:prstGeom>
          <a:noFill/>
        </p:spPr>
      </p:pic>
      <p:pic>
        <p:nvPicPr>
          <p:cNvPr id="48131" name="Picture 3" descr="00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572000"/>
            <a:ext cx="2590800" cy="187419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" name="Picture 2" descr="00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447800"/>
            <a:ext cx="1676400" cy="231699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5477</TotalTime>
  <Words>364</Words>
  <PresentationFormat>Экран (4:3)</PresentationFormat>
  <Paragraphs>93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Целевые группы проекта</vt:lpstr>
      <vt:lpstr>Слайд 5</vt:lpstr>
      <vt:lpstr>Подготовительный этап </vt:lpstr>
      <vt:lpstr>Маршруты здоровья</vt:lpstr>
      <vt:lpstr>Основные мероприятия проекта</vt:lpstr>
      <vt:lpstr>Основные мероприятия проекта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Твори свой мир любви и красоты</dc:title>
  <cp:lastModifiedBy>метод</cp:lastModifiedBy>
  <cp:revision>539</cp:revision>
  <dcterms:modified xsi:type="dcterms:W3CDTF">2018-06-25T11:50:55Z</dcterms:modified>
</cp:coreProperties>
</file>