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sldIdLst>
    <p:sldId id="256" r:id="rId2"/>
    <p:sldId id="260" r:id="rId3"/>
    <p:sldId id="257" r:id="rId4"/>
    <p:sldId id="258" r:id="rId5"/>
    <p:sldId id="259" r:id="rId6"/>
    <p:sldId id="264" r:id="rId7"/>
    <p:sldId id="263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F20DEF6-F2D4-4E0D-98D2-1D26CF22021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321E1D7-5DB8-4539-8157-C444968C924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335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DEF6-F2D4-4E0D-98D2-1D26CF22021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E1D7-5DB8-4539-8157-C444968C9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85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DEF6-F2D4-4E0D-98D2-1D26CF22021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E1D7-5DB8-4539-8157-C444968C924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853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DEF6-F2D4-4E0D-98D2-1D26CF22021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E1D7-5DB8-4539-8157-C444968C924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19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DEF6-F2D4-4E0D-98D2-1D26CF22021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E1D7-5DB8-4539-8157-C444968C9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966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DEF6-F2D4-4E0D-98D2-1D26CF22021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E1D7-5DB8-4539-8157-C444968C924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214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DEF6-F2D4-4E0D-98D2-1D26CF22021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E1D7-5DB8-4539-8157-C444968C924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4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DEF6-F2D4-4E0D-98D2-1D26CF22021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E1D7-5DB8-4539-8157-C444968C924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806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DEF6-F2D4-4E0D-98D2-1D26CF22021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E1D7-5DB8-4539-8157-C444968C924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94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DEF6-F2D4-4E0D-98D2-1D26CF22021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E1D7-5DB8-4539-8157-C444968C9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27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DEF6-F2D4-4E0D-98D2-1D26CF22021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E1D7-5DB8-4539-8157-C444968C924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86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DEF6-F2D4-4E0D-98D2-1D26CF22021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E1D7-5DB8-4539-8157-C444968C9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6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DEF6-F2D4-4E0D-98D2-1D26CF22021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E1D7-5DB8-4539-8157-C444968C924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4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DEF6-F2D4-4E0D-98D2-1D26CF22021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E1D7-5DB8-4539-8157-C444968C924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473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DEF6-F2D4-4E0D-98D2-1D26CF22021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E1D7-5DB8-4539-8157-C444968C9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7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DEF6-F2D4-4E0D-98D2-1D26CF22021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E1D7-5DB8-4539-8157-C444968C924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94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DEF6-F2D4-4E0D-98D2-1D26CF22021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E1D7-5DB8-4539-8157-C444968C9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36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20DEF6-F2D4-4E0D-98D2-1D26CF22021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21E1D7-5DB8-4539-8157-C444968C9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95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  <p:sldLayoutId id="21474840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917789"/>
          </a:xfrm>
        </p:spPr>
        <p:txBody>
          <a:bodyPr/>
          <a:lstStyle/>
          <a:p>
            <a:r>
              <a:rPr lang="ru-RU" dirty="0" smtClean="0"/>
              <a:t>Презентация проекта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09568" y="2708906"/>
            <a:ext cx="6815669" cy="241173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Подвиг великий - защита Отчизны, </a:t>
            </a:r>
          </a:p>
          <a:p>
            <a:r>
              <a:rPr lang="ru-RU" b="1" dirty="0" smtClean="0"/>
              <a:t>ты сердцем к нему прикоснись...</a:t>
            </a:r>
          </a:p>
          <a:p>
            <a:r>
              <a:rPr lang="ru-RU" b="1" dirty="0" smtClean="0"/>
              <a:t>(Ветеранам ВОВ посвящается)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Выполнила Воронина О.А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Центр серебряных волонтеров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«Молоды душой»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Екатеринбург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65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Встреча с </a:t>
            </a:r>
            <a:r>
              <a:rPr lang="ru-RU" dirty="0" smtClean="0"/>
              <a:t>ветеранами </a:t>
            </a:r>
            <a:r>
              <a:rPr lang="ru-RU" dirty="0"/>
              <a:t>в библиотеке № </a:t>
            </a:r>
            <a:r>
              <a:rPr lang="ru-RU" dirty="0" smtClean="0"/>
              <a:t>15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377554"/>
            <a:ext cx="5470525" cy="4102893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Все ребята хотели сфотографироваться с ветеранами. Здесь - участники ВОВ </a:t>
            </a:r>
            <a:r>
              <a:rPr lang="ru-RU" dirty="0" err="1" smtClean="0"/>
              <a:t>В.А.Зонов</a:t>
            </a:r>
            <a:r>
              <a:rPr lang="ru-RU" dirty="0" smtClean="0"/>
              <a:t> и </a:t>
            </a:r>
            <a:r>
              <a:rPr lang="ru-RU" dirty="0" err="1" smtClean="0"/>
              <a:t>А.А.Мухин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35237"/>
          </a:xfrm>
        </p:spPr>
        <p:txBody>
          <a:bodyPr/>
          <a:lstStyle/>
          <a:p>
            <a:pPr algn="ctr"/>
            <a:r>
              <a:rPr lang="ru-RU" b="1" u="sng" dirty="0"/>
              <a:t>Актуальность и новизна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111162"/>
            <a:ext cx="9601196" cy="40610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Актуальность проекта:</a:t>
            </a:r>
          </a:p>
          <a:p>
            <a:r>
              <a:rPr lang="ru-RU" dirty="0"/>
              <a:t>Современная ситуация в мире характеризуется обострением негативного отношения к России, стремлением извратить результаты Победы во второй мировой войне. </a:t>
            </a:r>
          </a:p>
          <a:p>
            <a:r>
              <a:rPr lang="ru-RU" dirty="0"/>
              <a:t>Современная Россия стоит на пути развития и обновления, движение по которому осложняет  девальвация многих духовных ценностей, снижение воспитательного воздействия </a:t>
            </a:r>
            <a:r>
              <a:rPr lang="ru-RU" dirty="0" err="1"/>
              <a:t>историко</a:t>
            </a:r>
            <a:r>
              <a:rPr lang="ru-RU" dirty="0"/>
              <a:t>–культурного наследия. Общественные опросы показывают, что среди молодых людей растет увлечение западной культурой, падает нравственность, возникает стремление покинуть Родину. 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Мы должны строить свое будущее на прочном фундаменте. И такой фундамент – это патриотизм. Мы, как бы долго ни обсуждали, что может быть фундаментом, прочным моральным основанием для нашей страны, ничего другого все равно не придумаем...» – эти слова Владимира Путин, сказанные им еще в 2012 году, показывают необходимость активного усиления работы по формированию и углублению патриотизма всех слоев и возрастов жителей России.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Новизна </a:t>
            </a:r>
            <a:r>
              <a:rPr lang="ru-RU" dirty="0"/>
              <a:t>проекта: </a:t>
            </a:r>
            <a:endParaRPr lang="ru-RU" dirty="0" smtClean="0"/>
          </a:p>
          <a:p>
            <a:r>
              <a:rPr lang="ru-RU" dirty="0" smtClean="0"/>
              <a:t>в соединении </a:t>
            </a:r>
            <a:r>
              <a:rPr lang="ru-RU" dirty="0"/>
              <a:t>патриотического воспитания и добровольчества, которые существуют до последнего времени как отдельные направления. В то время как их большее взаимодействие позволит обогатить и повысить эффективность обоих этих направлений общественной деятельности, а также </a:t>
            </a:r>
            <a:endParaRPr lang="ru-RU" dirty="0" smtClean="0"/>
          </a:p>
          <a:p>
            <a:r>
              <a:rPr lang="ru-RU" dirty="0" smtClean="0"/>
              <a:t>в вовлечении системы  </a:t>
            </a:r>
            <a:r>
              <a:rPr lang="ru-RU" dirty="0"/>
              <a:t>библиотек </a:t>
            </a:r>
            <a:r>
              <a:rPr lang="ru-RU" dirty="0" smtClean="0"/>
              <a:t>(как местных центров </a:t>
            </a:r>
            <a:r>
              <a:rPr lang="ru-RU" dirty="0"/>
              <a:t>культуры и </a:t>
            </a:r>
            <a:r>
              <a:rPr lang="ru-RU" dirty="0" smtClean="0"/>
              <a:t>духовности) </a:t>
            </a:r>
            <a:r>
              <a:rPr lang="ru-RU" dirty="0"/>
              <a:t>в активный процесс патриотического воспитания населения.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8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095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920240"/>
            <a:ext cx="9601196" cy="370416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Основная </a:t>
            </a:r>
            <a:r>
              <a:rPr lang="ru-RU" b="1" dirty="0"/>
              <a:t>цель проекта: </a:t>
            </a:r>
            <a:endParaRPr lang="ru-RU" b="1" dirty="0" smtClean="0"/>
          </a:p>
          <a:p>
            <a:r>
              <a:rPr lang="ru-RU" dirty="0" smtClean="0"/>
              <a:t>историко-патриотическое </a:t>
            </a:r>
            <a:r>
              <a:rPr lang="ru-RU" dirty="0"/>
              <a:t>воспитание как его участников, так и целевой аудитории (ЦА).</a:t>
            </a:r>
          </a:p>
          <a:p>
            <a:r>
              <a:rPr lang="ru-RU" b="1" dirty="0"/>
              <a:t>Сопутствующие цели:</a:t>
            </a:r>
          </a:p>
          <a:p>
            <a:r>
              <a:rPr lang="ru-RU" dirty="0"/>
              <a:t>- сохранение для потомков ценной героико-патриотической информации, </a:t>
            </a:r>
          </a:p>
          <a:p>
            <a:r>
              <a:rPr lang="ru-RU" dirty="0"/>
              <a:t>- социальная и психологическая помощь ветеранам,</a:t>
            </a:r>
          </a:p>
          <a:p>
            <a:r>
              <a:rPr lang="ru-RU" dirty="0"/>
              <a:t>- просвещение участников и ЦА в сфере истории героев России,</a:t>
            </a:r>
          </a:p>
          <a:p>
            <a:r>
              <a:rPr lang="ru-RU" dirty="0"/>
              <a:t>- привлечение в библиотеку дополнительной читательской аудитории,</a:t>
            </a:r>
          </a:p>
          <a:p>
            <a:r>
              <a:rPr lang="ru-RU" dirty="0"/>
              <a:t>- развитие волонтерского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19293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095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Описание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840230"/>
            <a:ext cx="9601196" cy="414909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Основная идея проекта - собирание, сохранение и распространение имеющих высокую героико-патриотическую ценность информационных материалов на основе ресурсов библиотечного учреждения. </a:t>
            </a:r>
            <a:endParaRPr lang="ru-RU" sz="14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/>
              <a:t>Ресурсные возможности библиотеки: </a:t>
            </a:r>
            <a:endParaRPr lang="ru-RU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н</a:t>
            </a:r>
            <a:r>
              <a:rPr lang="ru-RU" sz="1400" dirty="0" smtClean="0"/>
              <a:t>аличие инициативной группы </a:t>
            </a:r>
            <a:r>
              <a:rPr lang="ru-RU" sz="1400" dirty="0"/>
              <a:t>читателей библиотеки и ее сотрудников;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в</a:t>
            </a:r>
            <a:r>
              <a:rPr lang="ru-RU" sz="1400" dirty="0" smtClean="0"/>
              <a:t>озможность обеспечить методическое сопровождение процесса сбора материалов и осуществлять </a:t>
            </a:r>
            <a:r>
              <a:rPr lang="ru-RU" sz="1400" dirty="0"/>
              <a:t>в его </a:t>
            </a:r>
            <a:r>
              <a:rPr lang="ru-RU" sz="1400" dirty="0" smtClean="0"/>
              <a:t>процессе </a:t>
            </a:r>
            <a:r>
              <a:rPr lang="ru-RU" sz="1400" dirty="0"/>
              <a:t>консультацию </a:t>
            </a:r>
            <a:r>
              <a:rPr lang="ru-RU" sz="1400" dirty="0" smtClean="0"/>
              <a:t>волонтеров;</a:t>
            </a:r>
            <a:endParaRPr lang="ru-RU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хранить собранные материалы длительное время;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/>
              <a:t>Целевой </a:t>
            </a:r>
            <a:r>
              <a:rPr lang="ru-RU" sz="1400" dirty="0"/>
              <a:t>аудиторией проекта будут выступать жители микрорайона разных возрастов. </a:t>
            </a:r>
            <a:endParaRPr lang="ru-RU" sz="14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Проект должен решить проблему </a:t>
            </a:r>
            <a:r>
              <a:rPr lang="ru-RU" sz="1400" dirty="0" smtClean="0"/>
              <a:t>устранения элементов </a:t>
            </a:r>
            <a:r>
              <a:rPr lang="ru-RU" sz="1400" dirty="0"/>
              <a:t>ложного пафос и формализма, которые порой возникают в темах высокой гражданственной значимости. Это достигается «живым» присутствием ветеранов в процессе сбора и представления материалов: либо их непосредственным присутствием, либо через показ видеоматериалов с записями их воспоминаний. </a:t>
            </a:r>
            <a:endParaRPr lang="ru-RU" sz="14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Представление собранных материалов проект предусматривает в таких </a:t>
            </a:r>
            <a:r>
              <a:rPr lang="ru-RU" sz="1400" dirty="0" smtClean="0"/>
              <a:t>формах, </a:t>
            </a:r>
            <a:r>
              <a:rPr lang="ru-RU" sz="1400" dirty="0"/>
              <a:t>как: выставки стационарные (в библиотеке в школе, в ином учреждении), выставки передвижные, встречи жителей микрорайона с ветеранами, </a:t>
            </a:r>
            <a:r>
              <a:rPr lang="ru-RU" sz="1400" dirty="0" smtClean="0"/>
              <a:t>демонстрация </a:t>
            </a:r>
            <a:r>
              <a:rPr lang="ru-RU" sz="1400" dirty="0"/>
              <a:t>собранных видеоматериалов о ветеранах, печатное издание рассказов о ветеранах, издание их воспоминаний</a:t>
            </a:r>
            <a:r>
              <a:rPr lang="ru-RU" sz="1400" dirty="0" smtClean="0"/>
              <a:t>, викторины, конкурсы, </a:t>
            </a:r>
            <a:r>
              <a:rPr lang="ru-RU" sz="1400" dirty="0"/>
              <a:t>а также размещение материалов в Интернете.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524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83827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/>
              <a:t>Результаты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965958"/>
            <a:ext cx="9601196" cy="393192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Идея проекта прошла свое </a:t>
            </a:r>
            <a:r>
              <a:rPr lang="ru-RU" dirty="0" err="1"/>
              <a:t>опробирование</a:t>
            </a:r>
            <a:r>
              <a:rPr lang="ru-RU" dirty="0"/>
              <a:t> в 2017–2019 </a:t>
            </a:r>
            <a:r>
              <a:rPr lang="ru-RU" dirty="0" err="1"/>
              <a:t>гг</a:t>
            </a:r>
            <a:r>
              <a:rPr lang="ru-RU" dirty="0"/>
              <a:t> виде содействия инициативной группы библиотеки №15 в подготовке и проведении встреч ветеранов с юными читателями в ее помещении  и цикла мероприятий на базе детско-юношеского клуба "Искра", который включил: подготовку и оформление выставки "Ветераны живут рядом", ее презентацию с приглашением детей-членов клуба и  ветеранов, в том числе и тех, о которых выставка рассказывала, последующую встречу участника ВОВ Мухина А.А с детьми, на которой он поделился воспоминаниями о своем боевом прошлом, а после этого было проведено совместное возложение цветов к памятнику погибшему воину.</a:t>
            </a:r>
          </a:p>
          <a:p>
            <a:r>
              <a:rPr lang="ru-RU" dirty="0"/>
              <a:t>На всех мероприятиях были сделаны фото, а по фотографиям, сделанным в «Искре», создан  видеоролик, который был подарен коллективу клуба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0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выставке «Ветераны живут рядом»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377554"/>
            <a:ext cx="5470525" cy="410289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Ветеран ВОВ - труженица тыла Анна Антоновна </a:t>
            </a:r>
            <a:r>
              <a:rPr lang="ru-RU" dirty="0" err="1" smtClean="0"/>
              <a:t>Обвинцева</a:t>
            </a:r>
            <a:r>
              <a:rPr lang="ru-RU" dirty="0" smtClean="0"/>
              <a:t>  рядом с посвященной ей информацией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1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выставке «Ветераны живут рядом»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Общее фото в конце встречи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59" y="1313552"/>
            <a:ext cx="5541223" cy="415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7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выставке «Ветераны живут рядом»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605492"/>
            <a:ext cx="5470525" cy="3647016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Участник ВОВ Алексей Александрович Мухин на встрече с детьми в клубе «Искра»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1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 с ветераном в библиотеке № 15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377554"/>
            <a:ext cx="5470525" cy="4102893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Дети дарят ветерану - участнику </a:t>
            </a:r>
            <a:r>
              <a:rPr lang="ru-RU" dirty="0" smtClean="0"/>
              <a:t>ВОВ </a:t>
            </a:r>
            <a:r>
              <a:rPr lang="ru-RU" dirty="0" smtClean="0"/>
              <a:t>Виктору Александровичу Зонову   сделанные своими </a:t>
            </a:r>
            <a:r>
              <a:rPr lang="ru-RU" smtClean="0"/>
              <a:t>руками подарки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4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543</TotalTime>
  <Words>690</Words>
  <Application>Microsoft Office PowerPoint</Application>
  <PresentationFormat>Широкоэкранный</PresentationFormat>
  <Paragraphs>52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Garamond</vt:lpstr>
      <vt:lpstr>Натуральные материалы</vt:lpstr>
      <vt:lpstr>Презентация проекта</vt:lpstr>
      <vt:lpstr>Актуальность и новизна</vt:lpstr>
      <vt:lpstr>Цель проекта</vt:lpstr>
      <vt:lpstr>Описание проекта</vt:lpstr>
      <vt:lpstr>Результаты проекта</vt:lpstr>
      <vt:lpstr>На выставке «Ветераны живут рядом»</vt:lpstr>
      <vt:lpstr>На выставке «Ветераны живут рядом»</vt:lpstr>
      <vt:lpstr>На выставке «Ветераны живут рядом»</vt:lpstr>
      <vt:lpstr>Встреча с ветераном в библиотеке № 15</vt:lpstr>
      <vt:lpstr>Встреча с ветеранами в библиотеке № 15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</dc:title>
  <dc:creator>admin</dc:creator>
  <cp:lastModifiedBy>admin</cp:lastModifiedBy>
  <cp:revision>17</cp:revision>
  <dcterms:created xsi:type="dcterms:W3CDTF">2019-06-16T08:34:07Z</dcterms:created>
  <dcterms:modified xsi:type="dcterms:W3CDTF">2019-06-16T17:38:31Z</dcterms:modified>
</cp:coreProperties>
</file>