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1B7"/>
    <a:srgbClr val="307BA0"/>
    <a:srgbClr val="AF21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документы\Конкурсы, мероприятия областные\2018\доброволец России\школа английского для волонтеров\школа английского языка\баннер школа английског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596373" cy="6447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Мои документы\Конкурсы, мероприятия областные\2018\доброволец России\школа английского для волонтеров\фото для презентации\IMG_99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181832" cy="47972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5429264"/>
            <a:ext cx="65389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Фотоотчет</a:t>
            </a:r>
            <a:r>
              <a:rPr lang="ru-RU" sz="3200" b="1" dirty="0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.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Занятия школы английского</a:t>
            </a:r>
            <a:endParaRPr lang="ru-RU" sz="3200" b="1" dirty="0">
              <a:ln w="19050" cmpd="sng">
                <a:solidFill>
                  <a:srgbClr val="1921B7"/>
                </a:solidFill>
                <a:prstDash val="solid"/>
              </a:ln>
              <a:solidFill>
                <a:srgbClr val="307B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Конкурсы, мероприятия областные\2018\доброволец России\школа английского для волонтеров\фото для презентации\IMG_99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620000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5429264"/>
            <a:ext cx="65389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Фотоотчет</a:t>
            </a:r>
            <a:r>
              <a:rPr lang="ru-RU" sz="3200" b="1" dirty="0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.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Занятия школы английского</a:t>
            </a:r>
            <a:endParaRPr lang="ru-RU" sz="3200" b="1" dirty="0">
              <a:ln w="19050" cmpd="sng">
                <a:solidFill>
                  <a:srgbClr val="1921B7"/>
                </a:solidFill>
                <a:prstDash val="solid"/>
              </a:ln>
              <a:solidFill>
                <a:srgbClr val="307B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Конкурсы, мероприятия областные\2018\доброволец России\школа английского для волонтеров\фото для презентации\IMG_8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693991" cy="3127372"/>
          </a:xfrm>
          <a:prstGeom prst="rect">
            <a:avLst/>
          </a:prstGeom>
          <a:noFill/>
        </p:spPr>
      </p:pic>
      <p:pic>
        <p:nvPicPr>
          <p:cNvPr id="3075" name="Picture 3" descr="D:\Мои документы\Конкурсы, мероприятия областные\2018\доброволец России\школа английского для волонтеров\фото для презентации\IMG_81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876"/>
            <a:ext cx="4667799" cy="3109921"/>
          </a:xfrm>
          <a:prstGeom prst="rect">
            <a:avLst/>
          </a:prstGeom>
          <a:noFill/>
        </p:spPr>
      </p:pic>
      <p:pic>
        <p:nvPicPr>
          <p:cNvPr id="3076" name="Picture 4" descr="D:\Мои документы\Конкурсы, мероприятия областные\2018\доброволец России\школа английского для волонтеров\фото для презентации\IMG_8816.JPG"/>
          <p:cNvPicPr>
            <a:picLocks noChangeAspect="1" noChangeArrowheads="1"/>
          </p:cNvPicPr>
          <p:nvPr/>
        </p:nvPicPr>
        <p:blipFill>
          <a:blip r:embed="rId4"/>
          <a:srcRect r="4010" b="-1163"/>
          <a:stretch>
            <a:fillRect/>
          </a:stretch>
        </p:blipFill>
        <p:spPr bwMode="auto">
          <a:xfrm>
            <a:off x="4929190" y="428604"/>
            <a:ext cx="392909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Конкурсы, мероприятия областные\2018\доброволец России\школа английского для волонтеров\фото для презентации\IMG_81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4906"/>
            <a:ext cx="4929222" cy="3284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Мои документы\Конкурсы, мероприятия областные\2018\доброволец России\школа английского для волонтеров\фото для презентации\IMG_85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62"/>
            <a:ext cx="4932269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D:\Мои документы\Конкурсы, мероприятия областные\2018\доброволец России\школа английского для волонтеров\фото для презентации\IMG_8892.JPG"/>
          <p:cNvPicPr>
            <a:picLocks noChangeAspect="1" noChangeArrowheads="1"/>
          </p:cNvPicPr>
          <p:nvPr/>
        </p:nvPicPr>
        <p:blipFill>
          <a:blip r:embed="rId4"/>
          <a:srcRect t="1237" r="7248"/>
          <a:stretch>
            <a:fillRect/>
          </a:stretch>
        </p:blipFill>
        <p:spPr bwMode="auto">
          <a:xfrm>
            <a:off x="5286380" y="571480"/>
            <a:ext cx="3571900" cy="570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Конкурсы, мероприятия областные\2018\доброволец России\школа английского для волонтеров\фото для презентации\IMG_98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004651" cy="46668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5429264"/>
            <a:ext cx="65389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Фотоотчет</a:t>
            </a:r>
            <a:r>
              <a:rPr lang="ru-RU" sz="3200" b="1" dirty="0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.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Занятия школы английского</a:t>
            </a:r>
            <a:endParaRPr lang="ru-RU" sz="3200" b="1" dirty="0">
              <a:ln w="19050" cmpd="sng">
                <a:solidFill>
                  <a:srgbClr val="1921B7"/>
                </a:solidFill>
                <a:prstDash val="solid"/>
              </a:ln>
              <a:solidFill>
                <a:srgbClr val="307B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Конкурсы, мероприятия областные\2018\доброволец России\школа английского для волонтеров\фото для презентации\IMG_8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20000" cy="50768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5429264"/>
            <a:ext cx="65389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Фотоотчет</a:t>
            </a:r>
            <a:r>
              <a:rPr lang="ru-RU" sz="3200" b="1" dirty="0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.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Занятия школы английского</a:t>
            </a:r>
            <a:endParaRPr lang="ru-RU" sz="3200" b="1" dirty="0">
              <a:ln w="19050" cmpd="sng">
                <a:solidFill>
                  <a:srgbClr val="1921B7"/>
                </a:solidFill>
                <a:prstDash val="solid"/>
              </a:ln>
              <a:solidFill>
                <a:srgbClr val="307B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Конкурсы, мероприятия областные\2018\доброволец России\школа английского для волонтеров\фото для презентации\IMG_98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28"/>
            <a:ext cx="7620000" cy="50768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5429264"/>
            <a:ext cx="65389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Фотоотчет</a:t>
            </a:r>
            <a:r>
              <a:rPr lang="ru-RU" sz="3200" b="1" dirty="0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.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Занятия школы английского</a:t>
            </a:r>
            <a:endParaRPr lang="ru-RU" sz="3200" b="1" dirty="0">
              <a:ln w="19050" cmpd="sng">
                <a:solidFill>
                  <a:srgbClr val="1921B7"/>
                </a:solidFill>
                <a:prstDash val="solid"/>
              </a:ln>
              <a:solidFill>
                <a:srgbClr val="307B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Конкурсы, мероприятия областные\2018\доброволец России\школа английского для волонтеров\фото для презентации\IMG_99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620000" cy="50768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5429264"/>
            <a:ext cx="65389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Фотоотчет</a:t>
            </a:r>
            <a:r>
              <a:rPr lang="ru-RU" sz="3200" b="1" dirty="0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.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Занятия школы английского</a:t>
            </a:r>
            <a:endParaRPr lang="ru-RU" sz="3200" b="1" dirty="0">
              <a:ln w="19050" cmpd="sng">
                <a:solidFill>
                  <a:srgbClr val="1921B7"/>
                </a:solidFill>
                <a:prstDash val="solid"/>
              </a:ln>
              <a:solidFill>
                <a:srgbClr val="307B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Конкурсы, мероприятия областные\2018\доброволец России\школа английского для волонтеров\фото для презентации\IMG_8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286676" cy="48547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5429264"/>
            <a:ext cx="65389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Фотоотчет</a:t>
            </a:r>
            <a:r>
              <a:rPr lang="ru-RU" sz="3200" b="1" dirty="0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.</a:t>
            </a:r>
          </a:p>
          <a:p>
            <a:pPr algn="ctr"/>
            <a:r>
              <a:rPr lang="ru-RU" sz="3200" b="1" dirty="0" smtClean="0">
                <a:ln w="19050" cmpd="sng">
                  <a:solidFill>
                    <a:srgbClr val="1921B7"/>
                  </a:solidFill>
                  <a:prstDash val="solid"/>
                </a:ln>
                <a:solidFill>
                  <a:srgbClr val="307BA0"/>
                </a:solidFill>
              </a:rPr>
              <a:t>Занятия школы английского</a:t>
            </a:r>
            <a:endParaRPr lang="ru-RU" sz="3200" b="1" dirty="0">
              <a:ln w="19050" cmpd="sng">
                <a:solidFill>
                  <a:srgbClr val="1921B7"/>
                </a:solidFill>
                <a:prstDash val="solid"/>
              </a:ln>
              <a:solidFill>
                <a:srgbClr val="307BA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302</TotalTime>
  <Words>35</Words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Молодежь</cp:lastModifiedBy>
  <cp:revision>33</cp:revision>
  <dcterms:modified xsi:type="dcterms:W3CDTF">2018-08-09T05:54:09Z</dcterms:modified>
</cp:coreProperties>
</file>