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74" r:id="rId4"/>
    <p:sldId id="257" r:id="rId5"/>
    <p:sldId id="271" r:id="rId6"/>
    <p:sldId id="275" r:id="rId7"/>
    <p:sldId id="280" r:id="rId8"/>
    <p:sldId id="264" r:id="rId9"/>
    <p:sldId id="270" r:id="rId10"/>
    <p:sldId id="259" r:id="rId11"/>
    <p:sldId id="269" r:id="rId12"/>
    <p:sldId id="268" r:id="rId13"/>
    <p:sldId id="277" r:id="rId14"/>
    <p:sldId id="281" r:id="rId15"/>
    <p:sldId id="282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3" autoAdjust="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D1979-3B7A-4995-835A-18981441B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7737F-FD6D-49BF-848E-59D3392CC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8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73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2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3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5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2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65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3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9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9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4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9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0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0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737F-FD6D-49BF-848E-59D3392CCC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5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6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3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5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2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2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2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4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5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6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3729-5191-4CA6-9B92-5F7E642AC1C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ABBA-3C36-4A72-A8A1-C747EE449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4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jpeg"/><Relationship Id="rId9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3" y="0"/>
            <a:ext cx="10894423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313255" y="678872"/>
            <a:ext cx="9455936" cy="59906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Межрегиональный конкурс</a:t>
            </a:r>
            <a:endParaRPr lang="ru-RU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90346" y="5805054"/>
            <a:ext cx="9455936" cy="599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«Чемпионат по развитию внутреннего туризма на английском языке»</a:t>
            </a:r>
            <a:endParaRPr lang="ru-R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Очный этап межрегионального конкурса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2016-2017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308" y="1218179"/>
            <a:ext cx="11968312" cy="5639821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s://pp.userapi.com/c841425/v841425413/12ce9/ddz80l1_s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8" y="1680043"/>
            <a:ext cx="3674176" cy="2448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41425/v841425413/12dd9/9gn6D4zeF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04" y="1341911"/>
            <a:ext cx="3340664" cy="2226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p.userapi.com/c841425/v841425413/12f2d/Z1h1jsr6Sl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14" y="1312390"/>
            <a:ext cx="3434007" cy="215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p.userapi.com/c841425/v841425415/116a5/Af8A8p3aeh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88" y="2528828"/>
            <a:ext cx="4347679" cy="289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pp.userapi.com/c841425/v841425415/1173b/fehOFs5G24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5" y="4341704"/>
            <a:ext cx="2750332" cy="183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pp.userapi.com/c841425/v841425415/116f5/Sn2hVNNz7y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19" y="4752161"/>
            <a:ext cx="2855402" cy="190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userapi.com/c841425/v841425413/12d6b/PMWalDbnk-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36" y="1918425"/>
            <a:ext cx="3416895" cy="2277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pp.userapi.com/c841425/v841425415/1194c/3R2fGhI1Mh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20" y="4330401"/>
            <a:ext cx="2853711" cy="190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pp.userapi.com/c841425/v841425415/117db/UkvO76Eqa9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90" y="4760603"/>
            <a:ext cx="2891286" cy="192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Очный этап межрегионального конкурса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2017-2018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308" y="1218179"/>
            <a:ext cx="11968312" cy="5528985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49" y="1333402"/>
            <a:ext cx="3153602" cy="2088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1" y="4582917"/>
            <a:ext cx="3050228" cy="20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81" y="1333402"/>
            <a:ext cx="2774884" cy="1849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1" y="2793127"/>
            <a:ext cx="3004724" cy="200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10" y="1333402"/>
            <a:ext cx="3386893" cy="225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96" y="4646927"/>
            <a:ext cx="2921969" cy="19479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13" y="2793904"/>
            <a:ext cx="2960939" cy="197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95" y="2990981"/>
            <a:ext cx="5006468" cy="331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4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8294" y="1341912"/>
            <a:ext cx="11461667" cy="5405252"/>
          </a:xfrm>
          <a:prstGeom prst="roundRect">
            <a:avLst/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77" y="1701895"/>
            <a:ext cx="4674328" cy="262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28093" y="4632846"/>
            <a:ext cx="508524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Чемпионат по развитию внутреннего туризма на </a:t>
            </a: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китайском </a:t>
            </a:r>
            <a:r>
              <a:rPr lang="ru-RU" sz="2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языке </a:t>
            </a: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ja-JP" altLang="en-US" sz="2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我爱俄罗斯</a:t>
            </a: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 </a:t>
            </a:r>
          </a:p>
          <a:p>
            <a:pPr algn="ctr">
              <a:defRPr/>
            </a:pP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 </a:t>
            </a:r>
            <a:r>
              <a:rPr lang="en-US" sz="2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Love </a:t>
            </a:r>
            <a:r>
              <a:rPr lang="en-US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Russia</a:t>
            </a: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sz="24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0" y="1690688"/>
            <a:ext cx="5548471" cy="465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8294" y="1341912"/>
            <a:ext cx="11461667" cy="5405252"/>
          </a:xfrm>
          <a:prstGeom prst="roundRect">
            <a:avLst/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2704" y="1377366"/>
            <a:ext cx="66528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Запуск региональных площадок конкурса</a:t>
            </a:r>
          </a:p>
          <a:p>
            <a:pPr algn="ctr">
              <a:defRPr/>
            </a:pP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«</a:t>
            </a:r>
            <a:r>
              <a:rPr lang="en-US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 Love Russia</a:t>
            </a: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lang="ru-RU" sz="24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ÐÐ°ÑÑÐ¸Ð½ÐºÐ¸ Ð¿Ð¾ Ð·Ð°Ð¿ÑÐ¾ÑÑ Ð½Ð¸Ð¶Ð½Ð¸Ð¹ Ð½Ð¾Ð²Ð³Ð¾ÑÐ¾Ð´ ÑÐ»Ð°Ð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90" y="2180406"/>
            <a:ext cx="1289282" cy="168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0154" y="3829862"/>
            <a:ext cx="2578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u="sng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Нижний Новгород</a:t>
            </a:r>
          </a:p>
          <a:p>
            <a:pPr algn="ctr">
              <a:defRPr/>
            </a:pPr>
            <a:r>
              <a:rPr lang="ru-RU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Нижегородский институт </a:t>
            </a: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управления </a:t>
            </a:r>
            <a:r>
              <a:rPr lang="ru-RU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филиал </a:t>
            </a:r>
            <a:r>
              <a:rPr lang="ru-RU" b="1" dirty="0" err="1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РАНХиГС</a:t>
            </a: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072" y="4822952"/>
            <a:ext cx="257855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u="sng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Киров</a:t>
            </a:r>
          </a:p>
          <a:p>
            <a:pPr algn="ctr">
              <a:defRPr/>
            </a:pPr>
            <a:r>
              <a:rPr lang="ru-RU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МОАУ </a:t>
            </a: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«Гимназия имени А. Грина»</a:t>
            </a: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11" y="2208363"/>
            <a:ext cx="1547805" cy="171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38271" y="3837500"/>
            <a:ext cx="2781533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u="sng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Смоленск</a:t>
            </a:r>
          </a:p>
          <a:p>
            <a:pPr algn="ctr">
              <a:defRPr/>
            </a:pPr>
            <a:r>
              <a:rPr lang="ru-RU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Смоленское областное государственное учреждение дополнительного</a:t>
            </a:r>
            <a:endParaRPr lang="ru-RU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образования </a:t>
            </a: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«детско-юношеский центр туризма, краеведения и спорта»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9730" y="3872874"/>
            <a:ext cx="2765192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u="sng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Дальневосточный федеральный </a:t>
            </a:r>
            <a:r>
              <a:rPr lang="ru-RU" b="1" u="sng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округ</a:t>
            </a:r>
          </a:p>
          <a:p>
            <a:pPr algn="ctr">
              <a:defRPr/>
            </a:pPr>
            <a:r>
              <a:rPr lang="ru-RU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Камчатский филиал Российского университета кооперации</a:t>
            </a:r>
            <a:endParaRPr lang="ru-RU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 descr="ÐÐ°ÑÑÐ¸Ð½ÐºÐ¸ Ð¿Ð¾ Ð·Ð°Ð¿ÑÐ¾ÑÑ Ð²Ð¾Ð»Ð³Ð¾Ð³ÑÐ°Ð´ Ð³ÐµÑÐ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09" y="3592098"/>
            <a:ext cx="1109647" cy="129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96055" y="4825316"/>
            <a:ext cx="2578553" cy="147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u="sng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Волгоград</a:t>
            </a:r>
          </a:p>
          <a:p>
            <a:pPr algn="ctr">
              <a:defRPr/>
            </a:pP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Департамент по образованию администрации Волгограда</a:t>
            </a:r>
            <a:endParaRPr lang="ru-RU" b="1" dirty="0" smtClean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 descr="ÐÐ°ÑÑÐ¸Ð½ÐºÐ¸ Ð¿Ð¾ Ð·Ð°Ð¿ÑÐ¾ÑÑ ÐºÐ¸ÑÐ¾Ð² Ð³ÐµÑÐ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64" y="3291342"/>
            <a:ext cx="929502" cy="159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Ð°ÑÑÐ¸Ð½ÐºÐ¸ Ð¿Ð¾ Ð·Ð°Ð¿ÑÐ¾ÑÑ ÐÐµÑÑÐ¾Ð¿Ð°Ð²Ð»Ð¾Ð²ÑÐº-ÐÐ°Ð¼ÑÐ°ÑÑÐºÐ¸Ð¹ Ð³ÐµÑÐ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409" y="2351498"/>
            <a:ext cx="1563607" cy="154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0" y="1825625"/>
            <a:ext cx="5918900" cy="4351338"/>
          </a:xfrm>
        </p:spPr>
      </p:pic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3687" y="1341912"/>
            <a:ext cx="11968313" cy="5312889"/>
          </a:xfrm>
          <a:prstGeom prst="roundRect">
            <a:avLst/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-59452" y="1452066"/>
            <a:ext cx="665284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Значение проекта для регионов России</a:t>
            </a:r>
            <a:endParaRPr lang="ru-RU" sz="24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642" y="5388100"/>
            <a:ext cx="112767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Повышение требований к качеству предоставления туристических услуг диктует необходимость привлечения и подготовки специалистов, владеющих иностранным языком, знание которых необходимо не только для качественного приема иностранных гостей, но и организации и проведения иноязычных мероприятий в субъектах Российской Федерации.</a:t>
            </a:r>
          </a:p>
        </p:txBody>
      </p:sp>
      <p:pic>
        <p:nvPicPr>
          <p:cNvPr id="16" name="Picture 2" descr="http://detscreen.ru/uploads/images/f/o/t/foto_v_rossii_v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2" y="2038518"/>
            <a:ext cx="5488249" cy="327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19762" y="1475786"/>
            <a:ext cx="5907671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Актуальность проекта обусловлена потребностью туриндустрии в поиске молодых перспективных кадрах, способных генерировать свежие креативные идеи с целью реализации потенциала субъектов Российской Федерации по развитию внутреннего и въездного туризма.</a:t>
            </a:r>
          </a:p>
          <a:p>
            <a:pPr algn="ctr">
              <a:defRPr/>
            </a:pPr>
            <a:endParaRPr lang="ru-RU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Выявление и подготовка молодых компетентных кадров в опережающем </a:t>
            </a:r>
            <a:r>
              <a:rPr lang="ru-RU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режиме </a:t>
            </a: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отвечает потребностям туристического отрасли в России и способствует как социально-экономическому развитию населения в целом, так и вовлечению молодых потенциальных кадров в туристическую сферу.</a:t>
            </a:r>
            <a:endParaRPr lang="ru-RU" sz="16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0" y="1825625"/>
            <a:ext cx="5918900" cy="4351338"/>
          </a:xfrm>
        </p:spPr>
      </p:pic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5307" y="1341911"/>
            <a:ext cx="11968313" cy="5312889"/>
          </a:xfrm>
          <a:prstGeom prst="roundRect">
            <a:avLst/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1779" y="2180188"/>
            <a:ext cx="4896718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Повышение </a:t>
            </a:r>
            <a:r>
              <a:rPr lang="ru-RU" sz="2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лояльности молодого поколения к учебному учреждению.</a:t>
            </a:r>
          </a:p>
          <a:p>
            <a:pPr algn="ctr">
              <a:defRPr/>
            </a:pPr>
            <a:r>
              <a:rPr lang="ru-RU" sz="2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Привлечение внимания потенциальных абитуриентов, заинтересованных в продолжении обучения по направлениям подготовки «Туризм» и "Иностранные языки".</a:t>
            </a:r>
          </a:p>
        </p:txBody>
      </p:sp>
      <p:pic>
        <p:nvPicPr>
          <p:cNvPr id="3074" name="Picture 2" descr="https://pp.userapi.com/c845421/v845421221/c8eb2/ntR67GjCY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1" y="2183761"/>
            <a:ext cx="6230552" cy="385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99881" y="1459855"/>
            <a:ext cx="719223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Преимущество региональных площадок проекта</a:t>
            </a:r>
            <a:endParaRPr lang="ru-RU" sz="24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68070" y="1407485"/>
            <a:ext cx="9080187" cy="4581810"/>
          </a:xfrm>
          <a:prstGeom prst="roundRect">
            <a:avLst/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endParaRPr lang="ru-RU" sz="24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1406" y="1833775"/>
            <a:ext cx="7533514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Приглашаем к сотрудничеству и </a:t>
            </a:r>
            <a:r>
              <a:rPr lang="ru-RU" sz="54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благодарим вас </a:t>
            </a:r>
            <a:r>
              <a:rPr lang="ru-RU" sz="54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внимание!</a:t>
            </a:r>
            <a:endParaRPr lang="ru-RU" sz="44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sx="101000" sy="101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1114" y="5419640"/>
            <a:ext cx="66528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АНКПО «Успешное поколение»</a:t>
            </a:r>
            <a:endParaRPr lang="ru-RU" sz="2000" b="1" i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6" y="1825625"/>
            <a:ext cx="5595628" cy="4351338"/>
          </a:xfrm>
        </p:spPr>
      </p:pic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308" y="1341912"/>
            <a:ext cx="11968312" cy="5419106"/>
          </a:xfrm>
          <a:prstGeom prst="roundRect">
            <a:avLst/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5" y="1737428"/>
            <a:ext cx="5432821" cy="452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ÐÐ¾Ð¼Ð¸ÑÐµÑ Ð¼Ð¾Ð»Ð¾Ð´ÐµÐ¶Ð½Ð¾Ð¹ Ð¿Ð¾Ð»Ð¸ÑÐ¸ÐºÐ¸ ÐÐ¾Ð»Ð³Ð¾Ð³ÑÐ°Ð´ÑÐºÐ¾Ð¹ Ð¾Ð±Ð»Ð°ÑÑ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41" y="1737428"/>
            <a:ext cx="1504950" cy="146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41982" y="3220468"/>
            <a:ext cx="299174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Комитет образования, науки и</a:t>
            </a:r>
          </a:p>
          <a:p>
            <a:pPr algn="ctr">
              <a:defRPr/>
            </a:pPr>
            <a:r>
              <a:rPr lang="ru-RU" sz="16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молодежной политики Волгоградской области </a:t>
            </a:r>
            <a:endParaRPr lang="ru-RU" sz="16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sx="101000" sy="101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84" y="1721239"/>
            <a:ext cx="1262520" cy="148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73473" y="3220468"/>
            <a:ext cx="299174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Комитет </a:t>
            </a:r>
            <a:r>
              <a:rPr lang="ru-RU" sz="16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молодежной политики и туризма администрации </a:t>
            </a:r>
            <a:r>
              <a:rPr lang="ru-RU" sz="16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Волгограда</a:t>
            </a:r>
            <a:endParaRPr lang="ru-RU" sz="16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sx="101000" sy="101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ÐÐÐ£Ð ÐÐ &quot;ÐÐ³ÐµÐ½ÑÑÑÐ²Ð¾ ÑÐ°Ð·Ð²Ð¸ÑÐ¸Ñ ÑÑÑÐ¸Ð·Ð¼Ð° Ð¸ ÑÐ¾ÑÐ¸Ð¾ÐºÑÐ»ÑÑÑÑÐ½ÑÑ Ð¿ÑÐ¾ÐµÐºÑÐ¾Ð²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41" y="4284379"/>
            <a:ext cx="1673375" cy="129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96000" y="5633724"/>
            <a:ext cx="299174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ГАУК ВО "Агентство развития туризма и социокультурных проектов"</a:t>
            </a:r>
            <a:endParaRPr lang="ru-RU" sz="16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sx="101000" sy="101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1034" name="Picture 10" descr="ÐÐ¾Ð»Ð³Ð¾Ð³ÑÐ°Ð´ÑÐºÐ°Ñ ÑÐ¾ÑÐ³Ð¾Ð²Ð¾-Ð¿ÑÐ¾Ð¼ÑÑÐ»ÐµÐ½Ð½Ð°Ñ Ð¿Ð°Ð»Ð°Ñ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69" y="4117771"/>
            <a:ext cx="1630081" cy="163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992846" y="5714134"/>
            <a:ext cx="299174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Волгоградская торгово-промышленная палата</a:t>
            </a:r>
            <a:endParaRPr lang="ru-RU" sz="16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sx="101000" sy="101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18" y="1928543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0584" y="1671846"/>
            <a:ext cx="11461667" cy="4459153"/>
          </a:xfrm>
          <a:prstGeom prst="roundRect">
            <a:avLst/>
          </a:prstGeom>
          <a:solidFill>
            <a:schemeClr val="accent5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9947" y="2022606"/>
            <a:ext cx="10497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</a:t>
            </a:r>
            <a:endParaRPr lang="ru-RU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внутреннего и въездного туризма на территории Российской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молодого поколения Российской Федерации к работе в туристической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сопутствующих отраслях, подготовка кадров для сферы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Популяризации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добровольческого движения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волонтерских программ в регионах Российской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Федерации;</a:t>
            </a:r>
            <a:endParaRPr lang="en-US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реализации практической части социальной программы «Юный гид»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18" y="1928543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0584" y="2159362"/>
            <a:ext cx="11461667" cy="3004634"/>
          </a:xfrm>
          <a:prstGeom prst="roundRect">
            <a:avLst/>
          </a:prstGeom>
          <a:solidFill>
            <a:schemeClr val="accent5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8200" y="2544568"/>
            <a:ext cx="10497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поддержка интереса учащихся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образовательных организаций к истории родного города; </a:t>
            </a:r>
            <a:endParaRPr lang="ru-RU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интереса к изучению иностранного языка и его практическое применение.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4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0" y="1825625"/>
            <a:ext cx="5918900" cy="4351338"/>
          </a:xfrm>
        </p:spPr>
      </p:pic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 межрегионального конкурса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2016-2018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90" y="1334395"/>
            <a:ext cx="12083619" cy="5523605"/>
          </a:xfrm>
          <a:prstGeom prst="roundRect">
            <a:avLst>
              <a:gd name="adj" fmla="val 0"/>
            </a:avLst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6" y="2176245"/>
            <a:ext cx="5951905" cy="435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19150" y="1770875"/>
            <a:ext cx="6652846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ln w="9525" cap="rnd" cmpd="sng" algn="ctr">
                  <a:noFill/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900" b="1" dirty="0">
              <a:ln w="9525" cap="rnd" cmpd="sng" algn="ctr">
                <a:noFill/>
                <a:prstDash val="solid"/>
                <a:bevel/>
              </a:ln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923" y="1757363"/>
            <a:ext cx="6652846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ln w="9525" cap="rnd" cmpd="sng" algn="ctr">
                  <a:noFill/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900" b="1" dirty="0">
              <a:ln w="9525" cap="rnd" cmpd="sng" algn="ctr">
                <a:noFill/>
                <a:prstDash val="solid"/>
                <a:bevel/>
              </a:ln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9577" y="1491002"/>
            <a:ext cx="665284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Участники</a:t>
            </a:r>
            <a:endParaRPr lang="ru-RU" sz="28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62" y="2170829"/>
            <a:ext cx="6004568" cy="43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0" y="1825625"/>
            <a:ext cx="5918900" cy="4351338"/>
          </a:xfrm>
        </p:spPr>
      </p:pic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5307" y="1278789"/>
            <a:ext cx="11968313" cy="5516824"/>
          </a:xfrm>
          <a:prstGeom prst="roundRect">
            <a:avLst/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38200" y="1826071"/>
            <a:ext cx="6652846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ln w="9525" cap="rnd" cmpd="sng" algn="ctr">
                  <a:noFill/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900" b="1" dirty="0">
              <a:ln w="9525" cap="rnd" cmpd="sng" algn="ctr">
                <a:noFill/>
                <a:prstDash val="solid"/>
                <a:bevel/>
              </a:ln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6146" y="1826071"/>
            <a:ext cx="6652846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ln w="9525" cap="rnd" cmpd="sng" algn="ctr">
                  <a:noFill/>
                  <a:prstDash val="solid"/>
                  <a:beve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900" b="1" dirty="0">
              <a:ln w="9525" cap="rnd" cmpd="sng" algn="ctr">
                <a:noFill/>
                <a:prstDash val="solid"/>
                <a:bevel/>
              </a:ln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8391" y="1363014"/>
            <a:ext cx="665284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Рейтинг номинаций и формат участия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8" y="2075760"/>
            <a:ext cx="5551248" cy="4261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14" y="2076107"/>
            <a:ext cx="5736260" cy="42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0" y="1825625"/>
            <a:ext cx="5918900" cy="4351338"/>
          </a:xfrm>
        </p:spPr>
      </p:pic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5307" y="1341911"/>
            <a:ext cx="11968313" cy="5312889"/>
          </a:xfrm>
          <a:prstGeom prst="roundRect">
            <a:avLst/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6" y="2230557"/>
            <a:ext cx="4089400" cy="239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248174"/>
            <a:ext cx="4380564" cy="244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2769577" y="1491002"/>
            <a:ext cx="665284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Охват аудитории в социальных сетях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внутреннего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 на английском языке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109" y="4816393"/>
            <a:ext cx="5074735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«Народном интернет-голосовании» межрегионального конкурса </a:t>
            </a:r>
            <a:r>
              <a:rPr lang="en-US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 Love Russia</a:t>
            </a:r>
          </a:p>
          <a:p>
            <a:pPr algn="ctr">
              <a:defRPr/>
            </a:pPr>
            <a:r>
              <a:rPr lang="ru-RU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сайте </a:t>
            </a:r>
            <a:r>
              <a:rPr lang="en-US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VK.com </a:t>
            </a:r>
            <a:r>
              <a:rPr lang="ru-RU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2016-2018 приняло участие 14115 человек </a:t>
            </a:r>
            <a:endParaRPr lang="ru-RU" sz="20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350" y="4816393"/>
            <a:ext cx="5172211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Общее количество просмотров конкурсных проектов Чемпионата «</a:t>
            </a:r>
            <a:r>
              <a:rPr lang="en-US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 Love Russia</a:t>
            </a:r>
            <a:r>
              <a:rPr lang="ru-RU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r>
              <a:rPr lang="en-US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сайте </a:t>
            </a:r>
            <a:r>
              <a:rPr lang="en-US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YouTube.com </a:t>
            </a:r>
            <a:r>
              <a:rPr lang="ru-RU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составляет 16617 просмотров (в том числе в </a:t>
            </a:r>
            <a:r>
              <a:rPr lang="en-US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VK.com)</a:t>
            </a:r>
            <a:r>
              <a:rPr lang="ru-RU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20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межрегионального конкурса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2016-2018 . Регионы и города.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306" y="1437160"/>
            <a:ext cx="11968313" cy="5102185"/>
          </a:xfrm>
          <a:prstGeom prst="roundRect">
            <a:avLst>
              <a:gd name="adj" fmla="val 9445"/>
            </a:avLst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48926" y="1635355"/>
            <a:ext cx="592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Ставропольский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край, г. Пятигорск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Тамбовская область, г. Тамбов</a:t>
            </a: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Тульская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Новомосковск, г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Венёв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Тюменская область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Тюмень,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Ишим, г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Мегион</a:t>
            </a:r>
            <a:endParaRPr lang="ru-RU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Ульяновская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область, г. Димитровград</a:t>
            </a: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Челябинская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Магнитогорск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085" y="1582243"/>
            <a:ext cx="5927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Заочное участие:</a:t>
            </a: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Алтайский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Барнаул, г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Бийск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Архангельская область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Архангельск,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Котлас,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Онега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Астраханская область, </a:t>
            </a:r>
            <a:r>
              <a:rPr lang="ru-RU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Наримановский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Белгородская 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Белгород,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6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Щебекино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Стрый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Оскол</a:t>
            </a:r>
            <a:endParaRPr lang="ru-RU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Брянская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область, г. </a:t>
            </a:r>
            <a:r>
              <a:rPr lang="ru-RU" sz="16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Старобуд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Унеча, г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Клинцы</a:t>
            </a:r>
            <a:endParaRPr lang="ru-RU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Владимирская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Ковров,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Суздаль</a:t>
            </a: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Вологодская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Вологда, г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Бабаево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Грязовецкий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Череповец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Ивановская 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Иваново,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Плес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Калининградская 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Калининград</a:t>
            </a: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Камчатский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край, г. </a:t>
            </a:r>
            <a:r>
              <a:rPr lang="ru-RU" sz="16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Петропвловск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-Камчатский</a:t>
            </a: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край, г. Железногорск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Новосибирская область, г. Новосибирск, г. Куйбышев, г. Бердск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Орловская область, г. </a:t>
            </a:r>
            <a:r>
              <a:rPr lang="ru-RU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Болхов</a:t>
            </a:r>
            <a:endParaRPr lang="ru-RU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Приморский 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край, г. Владивосток, г. Фокино, г. Уссурийск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Саратовская область, г. Саратов</a:t>
            </a:r>
          </a:p>
          <a:p>
            <a:pPr algn="just"/>
            <a:endParaRPr lang="ru-RU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5852" y="3205015"/>
            <a:ext cx="59277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Очное участие: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Волгоградская область, г. Волгоград, г. Дубовка, г. Михайловка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Камышин, г. Урюпинск, ст. </a:t>
            </a:r>
            <a:r>
              <a:rPr lang="ru-RU" sz="16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Нехаевская</a:t>
            </a:r>
            <a:endParaRPr lang="ru-RU" sz="16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Калужская 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Кировская область, г. Киров, </a:t>
            </a:r>
            <a:r>
              <a:rPr lang="ru-RU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Котельнический</a:t>
            </a:r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область, г. Курск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 область, г. Нижний Новгород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Пензенская область, г. Сердобск , г. Кузнецк, г. Нижний Ломов, п. Пачелма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Ростовская область, г. Ростов-на-Дону, г. Гуково, п. Целина,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Новочеркасск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Самарская область, г. </a:t>
            </a:r>
            <a:r>
              <a:rPr lang="ru-RU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</a:p>
          <a:p>
            <a:pPr algn="just"/>
            <a:r>
              <a:rPr lang="ru-RU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Пермский край, г. Пермь, г. Оса</a:t>
            </a:r>
          </a:p>
          <a:p>
            <a:pPr algn="just"/>
            <a:endParaRPr lang="ru-RU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9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и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0670" y="230188"/>
            <a:ext cx="8897587" cy="976787"/>
          </a:xfrm>
          <a:prstGeom prst="roundRect">
            <a:avLst/>
          </a:prstGeom>
          <a:solidFill>
            <a:schemeClr val="accent1"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межрегионального конкурса «I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2016-2018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" y="1423503"/>
            <a:ext cx="10515600" cy="51426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87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" y="353918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57" y="353917"/>
            <a:ext cx="1352763" cy="7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68070" y="2313499"/>
            <a:ext cx="9080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Адыгея, г. </a:t>
            </a:r>
            <a:r>
              <a:rPr lang="ru-RU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Адамий</a:t>
            </a:r>
            <a:endParaRPr lang="ru-RU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Башкортостан, с. Раевский</a:t>
            </a:r>
          </a:p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Бурятия, 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Улан-Удэ</a:t>
            </a:r>
          </a:p>
          <a:p>
            <a:pPr algn="ctr"/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Калмыкия, 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Элиста</a:t>
            </a:r>
          </a:p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Коми, 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Сыктывкар, г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Ухта</a:t>
            </a:r>
          </a:p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Крым, 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Феодосия,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Керчь,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Симферополь</a:t>
            </a:r>
          </a:p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Марий Эл, 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Йошкар-Ола</a:t>
            </a:r>
            <a:endParaRPr lang="ru-RU"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Мордовия, 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Краснослободск, г. Саранск,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Темников</a:t>
            </a:r>
          </a:p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Татарстан, 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Нижнекамск</a:t>
            </a:r>
          </a:p>
          <a:p>
            <a:pPr algn="ctr"/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Удмуртия, г. </a:t>
            </a:r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Ижевск</a:t>
            </a:r>
          </a:p>
          <a:p>
            <a:pPr algn="ctr"/>
            <a:r>
              <a:rPr lang="ru-RU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</a:t>
            </a: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Чечня, г. Грозный</a:t>
            </a:r>
          </a:p>
          <a:p>
            <a:pPr algn="just"/>
            <a:endParaRPr lang="ru-RU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9577" y="1440285"/>
            <a:ext cx="665284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9525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Республики-участники</a:t>
            </a:r>
            <a:endParaRPr lang="ru-RU" sz="2800" b="1" dirty="0">
              <a:ln w="9525" cap="rnd" cmpd="sng" algn="ctr">
                <a:noFill/>
                <a:prstDash val="solid"/>
                <a:beve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1027</Words>
  <Application>Microsoft Office PowerPoint</Application>
  <PresentationFormat>Широкоэкранный</PresentationFormat>
  <Paragraphs>138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Межрегиональный конкурс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</vt:lpstr>
      <vt:lpstr>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2</cp:lastModifiedBy>
  <cp:revision>139</cp:revision>
  <dcterms:created xsi:type="dcterms:W3CDTF">2017-11-24T09:54:28Z</dcterms:created>
  <dcterms:modified xsi:type="dcterms:W3CDTF">2018-10-23T10:00:51Z</dcterms:modified>
</cp:coreProperties>
</file>