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5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>
      <p:cViewPr varScale="1">
        <p:scale>
          <a:sx n="78" d="100"/>
          <a:sy n="78" d="100"/>
        </p:scale>
        <p:origin x="-3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929198"/>
            <a:ext cx="8458200" cy="1647423"/>
          </a:xfrm>
        </p:spPr>
        <p:txBody>
          <a:bodyPr>
            <a:normAutofit/>
          </a:bodyPr>
          <a:lstStyle/>
          <a:p>
            <a:pPr algn="r"/>
            <a:r>
              <a:rPr lang="ru-RU" sz="2000" b="1" cap="none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Левченко Ольга Сергеевна </a:t>
            </a:r>
            <a:endParaRPr lang="ru-RU" sz="2000" b="1" cap="none" dirty="0">
              <a:ln w="12700">
                <a:solidFill>
                  <a:srgbClr val="C00000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42984"/>
            <a:ext cx="8458200" cy="185738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Районный форум для добровольцев </a:t>
            </a:r>
          </a:p>
          <a:p>
            <a:pPr algn="ctr"/>
            <a:r>
              <a:rPr lang="ru-RU" sz="4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«Семикаракорский район - территория </a:t>
            </a:r>
            <a:r>
              <a:rPr lang="ru-RU" sz="48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добра!»</a:t>
            </a:r>
            <a:endParaRPr lang="ru-RU" sz="480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Перспективы развития проекта.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Долгосрочность проекта;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Взаимосвязь и сотрудничество с отрядами/организациями.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endParaRPr lang="ru-RU" sz="1100" dirty="0" smtClean="0"/>
          </a:p>
          <a:p>
            <a:r>
              <a:rPr lang="ru-RU" b="1" dirty="0" smtClean="0"/>
              <a:t>                                                               </a:t>
            </a:r>
            <a:endParaRPr lang="ru-RU" dirty="0"/>
          </a:p>
        </p:txBody>
      </p:sp>
      <p:pic>
        <p:nvPicPr>
          <p:cNvPr id="7" name="Содержимое 6" descr="K_YLrnUrms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4362580" cy="291202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785794"/>
            <a:ext cx="4450528" cy="1194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Концепция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857620" y="1643050"/>
            <a:ext cx="5072098" cy="4985397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Проведение районного форума для добровольцев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«Семикаракорский район - территория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добра» (далее - Форум) позволит молодому поколению получить дополнительные знания  в области добровольческой деятельности. Инициатива проведения Форума  нашла поддержку в лице Администрации Семикаракорского района. </a:t>
            </a:r>
            <a:endParaRPr lang="ru-RU" sz="1800" dirty="0"/>
          </a:p>
        </p:txBody>
      </p:sp>
      <p:pic>
        <p:nvPicPr>
          <p:cNvPr id="11" name="Содержимое 10" descr="m7ylHLQtiS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3600370" cy="26665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latin typeface="Times New Roman" pitchFamily="18" charset="0"/>
                <a:cs typeface="Times New Roman" pitchFamily="18" charset="0"/>
              </a:rPr>
              <a:t>Цели проекта: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Развитие волонтерского движения на территории Семикаракорского района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501122" cy="492919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Создать условия для обмена опытом между волонтерскими отрядами/организациями. </a:t>
            </a:r>
          </a:p>
          <a:p>
            <a:r>
              <a:rPr lang="ru-RU" dirty="0" smtClean="0"/>
              <a:t>Повысить мотивацию молодежи для участия в волонтерском движении. </a:t>
            </a:r>
          </a:p>
          <a:p>
            <a:r>
              <a:rPr lang="ru-RU" dirty="0" smtClean="0"/>
              <a:t>Поддержать творческую инициативу волонтерских отрядов, занимающихся реализацией социально-значимой деятельностью.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Ожидаемые результаты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Увеличение численности волонтеров на территории Семикаракорского района.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Данный проект предполагает реализацию 4 этапов.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53496" y="785794"/>
            <a:ext cx="3383280" cy="1857388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Данный проект предполагает реализацию 3 этапов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929190" y="2786058"/>
            <a:ext cx="3740470" cy="3760464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1 этап – Подготовительный</a:t>
            </a:r>
            <a:endParaRPr lang="ru-RU" sz="2400" dirty="0" smtClean="0"/>
          </a:p>
          <a:p>
            <a:r>
              <a:rPr lang="ru-RU" sz="2400" b="1" dirty="0" smtClean="0"/>
              <a:t>2 этап – Основной</a:t>
            </a:r>
          </a:p>
          <a:p>
            <a:r>
              <a:rPr lang="ru-RU" sz="2400" b="1" dirty="0" smtClean="0"/>
              <a:t>3 Распространение полученного опыта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20" name="Содержимое 19" descr="a6SVnyVhsa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28800"/>
            <a:ext cx="4624363" cy="46243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1 этап – Подготовительный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Опубликование информации в СМИ о проведении Форума.</a:t>
            </a:r>
          </a:p>
          <a:p>
            <a:pPr lvl="0"/>
            <a:r>
              <a:rPr lang="ru-RU" dirty="0" smtClean="0"/>
              <a:t>Оформление информационного стенда.</a:t>
            </a:r>
          </a:p>
          <a:p>
            <a:pPr lvl="0"/>
            <a:r>
              <a:rPr lang="ru-RU" dirty="0" smtClean="0"/>
              <a:t>Вручение пригласительных молодым людям 14 – 17 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 этап – Основной.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Утрерждение</a:t>
            </a:r>
            <a:r>
              <a:rPr lang="ru-RU" dirty="0" smtClean="0"/>
              <a:t> плана мероприятий.</a:t>
            </a:r>
          </a:p>
          <a:p>
            <a:r>
              <a:rPr lang="ru-RU" dirty="0" smtClean="0"/>
              <a:t>2. Проведение различных мероприятий по плану.</a:t>
            </a:r>
          </a:p>
          <a:p>
            <a:r>
              <a:rPr lang="ru-RU" dirty="0" smtClean="0"/>
              <a:t>3. Взаимодействие и сотрудничество с Администрацией района, Отделом Образования, с общественными организациями и учреждениями образования и культуры.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Распространение полученного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Освещение своей деятельности через средства массовой информации и социальные сети.</a:t>
            </a:r>
          </a:p>
          <a:p>
            <a:pPr lvl="0"/>
            <a:r>
              <a:rPr lang="ru-RU" dirty="0" smtClean="0"/>
              <a:t>Реализация социальных проектов.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272</TotalTime>
  <Words>225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Левченко Ольга Сергеевна </vt:lpstr>
      <vt:lpstr>Концепция проекта </vt:lpstr>
      <vt:lpstr>Цели проекта: </vt:lpstr>
      <vt:lpstr>Задачи </vt:lpstr>
      <vt:lpstr>Ожидаемые результаты проекта </vt:lpstr>
      <vt:lpstr>   Данный проект предполагает реализацию 3 этапов. </vt:lpstr>
      <vt:lpstr>1 этап – Подготовительный </vt:lpstr>
      <vt:lpstr>3 этап – Основной. </vt:lpstr>
      <vt:lpstr>4. Распространение полученного опыта</vt:lpstr>
      <vt:lpstr>Перспективы развития проекта.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Татьяна</cp:lastModifiedBy>
  <cp:revision>37</cp:revision>
  <dcterms:created xsi:type="dcterms:W3CDTF">2014-10-19T11:56:39Z</dcterms:created>
  <dcterms:modified xsi:type="dcterms:W3CDTF">2019-06-14T12:51:57Z</dcterms:modified>
</cp:coreProperties>
</file>