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1" r:id="rId5"/>
    <p:sldId id="262" r:id="rId6"/>
    <p:sldId id="263" r:id="rId7"/>
    <p:sldId id="266" r:id="rId8"/>
    <p:sldId id="268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 «Потомки </a:t>
            </a:r>
            <a:r>
              <a:rPr lang="ru-RU" b="1" dirty="0" err="1" smtClean="0"/>
              <a:t>нартов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Работа ученицы 7 класса </a:t>
            </a:r>
          </a:p>
          <a:p>
            <a:r>
              <a:rPr lang="ru-RU" b="1" dirty="0" smtClean="0"/>
              <a:t>МБОУ «СОШ № 3 им. Д. Е. </a:t>
            </a:r>
            <a:r>
              <a:rPr lang="ru-RU" b="1" dirty="0" err="1" smtClean="0"/>
              <a:t>Нехая</a:t>
            </a:r>
            <a:r>
              <a:rPr lang="ru-RU" b="1" dirty="0" smtClean="0"/>
              <a:t>» </a:t>
            </a:r>
          </a:p>
          <a:p>
            <a:r>
              <a:rPr lang="ru-RU" b="1" dirty="0" err="1" smtClean="0"/>
              <a:t>а.Пчегатлукай</a:t>
            </a:r>
            <a:r>
              <a:rPr lang="ru-RU" b="1" dirty="0" smtClean="0"/>
              <a:t> </a:t>
            </a:r>
            <a:r>
              <a:rPr lang="ru-RU" b="1" dirty="0" err="1" smtClean="0"/>
              <a:t>Теучежского</a:t>
            </a:r>
            <a:r>
              <a:rPr lang="ru-RU" b="1" dirty="0" smtClean="0"/>
              <a:t> района </a:t>
            </a:r>
          </a:p>
          <a:p>
            <a:r>
              <a:rPr lang="ru-RU" b="1" dirty="0" smtClean="0"/>
              <a:t>Республики Адыгея </a:t>
            </a:r>
          </a:p>
          <a:p>
            <a:r>
              <a:rPr lang="ru-RU" b="1" dirty="0" err="1" smtClean="0"/>
              <a:t>Хуако</a:t>
            </a:r>
            <a:r>
              <a:rPr lang="ru-RU" b="1" dirty="0" smtClean="0"/>
              <a:t>  </a:t>
            </a:r>
            <a:r>
              <a:rPr lang="ru-RU" b="1" dirty="0" err="1" smtClean="0"/>
              <a:t>Дарины</a:t>
            </a:r>
            <a:r>
              <a:rPr lang="ru-RU" b="1" dirty="0" smtClean="0"/>
              <a:t> </a:t>
            </a:r>
            <a:r>
              <a:rPr lang="ru-RU" b="1" dirty="0" err="1" smtClean="0"/>
              <a:t>Байзетовны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Перспективы развития проекта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Сбор сведений о традициях и культуре представителей других народов проживающих на территории аула.</a:t>
            </a:r>
            <a:br>
              <a:rPr lang="ru-RU" dirty="0" smtClean="0"/>
            </a:br>
            <a:r>
              <a:rPr lang="ru-RU" dirty="0" smtClean="0"/>
              <a:t>Создание интернациональной группы по возрождению национальных традиций и обычаев народов Адыгеи.</a:t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</a:t>
            </a:r>
            <a:r>
              <a:rPr lang="ru-RU" b="1" dirty="0" smtClean="0"/>
              <a:t>и задачи проекта</a:t>
            </a:r>
            <a:r>
              <a:rPr lang="ru-RU" b="1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формирование у детей этнокультуру  через патриотические чувства и толерантного отношения к людям других народов.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Задачи проекта: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1.Создать творческую группу.</a:t>
            </a:r>
          </a:p>
          <a:p>
            <a:r>
              <a:rPr lang="ru-RU" dirty="0" smtClean="0"/>
              <a:t> 2. Провести встречи со старожилами с целью сбора материалом о традициях и обычаях </a:t>
            </a:r>
            <a:r>
              <a:rPr lang="ru-RU" dirty="0" err="1" smtClean="0"/>
              <a:t>адыгов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Сбор предметов материальной культуры </a:t>
            </a:r>
            <a:r>
              <a:rPr lang="ru-RU" dirty="0" err="1" smtClean="0"/>
              <a:t>адыгов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4.Организовать встречи и мастер-классы с местными умельцами</a:t>
            </a:r>
          </a:p>
          <a:p>
            <a:r>
              <a:rPr lang="ru-RU" dirty="0" smtClean="0"/>
              <a:t>5. Провести совместно со школьниками массовые мероприятия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53796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Сроки реализации</a:t>
            </a:r>
            <a:r>
              <a:rPr lang="ru-RU" sz="1600" dirty="0" smtClean="0"/>
              <a:t>: 2019г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учащиеся и педагоги МБОУ «СОШ № 3 им. Д. Е. </a:t>
            </a:r>
            <a:r>
              <a:rPr lang="ru-RU" sz="1600" dirty="0" err="1" smtClean="0"/>
              <a:t>Нехая</a:t>
            </a:r>
            <a:r>
              <a:rPr lang="ru-RU" sz="1600" dirty="0" smtClean="0"/>
              <a:t>» 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Этапы реализации проекта: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1 этап: Организационный (январь-февраль 2019г)</a:t>
            </a:r>
            <a:br>
              <a:rPr lang="ru-RU" sz="1600" dirty="0" smtClean="0"/>
            </a:br>
            <a:r>
              <a:rPr lang="ru-RU" sz="1600" dirty="0" smtClean="0"/>
              <a:t>Данный этап включает в себя разработку проекта и планирование деятельности.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 этап: Информационный  (март-май 2019г)</a:t>
            </a:r>
            <a:br>
              <a:rPr lang="ru-RU" sz="1600" dirty="0" smtClean="0"/>
            </a:br>
            <a:r>
              <a:rPr lang="ru-RU" sz="1600" dirty="0" err="1" smtClean="0"/>
              <a:t>Нa</a:t>
            </a:r>
            <a:r>
              <a:rPr lang="ru-RU" sz="1600" dirty="0" smtClean="0"/>
              <a:t> этом этапе ведётся изучение литературы, осуществляется</a:t>
            </a:r>
            <a:br>
              <a:rPr lang="ru-RU" sz="1600" dirty="0" smtClean="0"/>
            </a:br>
            <a:r>
              <a:rPr lang="ru-RU" sz="1600" dirty="0" smtClean="0"/>
              <a:t>сбор краеведческого материала для создания школьного этнографического кабинета, овла­дение основными краеведческими знаниями.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 этап: Практический  (май –октябрь  2019г)</a:t>
            </a:r>
            <a:br>
              <a:rPr lang="ru-RU" sz="1600" dirty="0" smtClean="0"/>
            </a:br>
            <a:r>
              <a:rPr lang="ru-RU" sz="1600" dirty="0" smtClean="0"/>
              <a:t>На этом этапе проводятся встречи с старожилами, народными умельцами, разрабатываются и проводятся мероприятия.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 этап: Аналитический (ноябрь 2019г)</a:t>
            </a:r>
            <a:br>
              <a:rPr lang="ru-RU" sz="1600" dirty="0" smtClean="0"/>
            </a:br>
            <a:r>
              <a:rPr lang="ru-RU" sz="1600" dirty="0" smtClean="0"/>
              <a:t>Подведение итогов, анализ, планирование дальнейшей деятельности.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Актуальность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 Приобщению детей к сокровищам народных культур  способствует воспитанию   достойных представителей своего этноса, носителей своей национальной культуры. Если у </a:t>
            </a:r>
            <a:r>
              <a:rPr lang="ru-RU" sz="2000" dirty="0" err="1" smtClean="0"/>
              <a:t>адыгов</a:t>
            </a:r>
            <a:r>
              <a:rPr lang="ru-RU" sz="2000" dirty="0" smtClean="0"/>
              <a:t> воспитание, особенно семейное, даже сейчас основывается на нормах «</a:t>
            </a:r>
            <a:r>
              <a:rPr lang="ru-RU" sz="2000" dirty="0" err="1" smtClean="0"/>
              <a:t>адыгэ</a:t>
            </a:r>
            <a:r>
              <a:rPr lang="ru-RU" sz="2000" dirty="0" smtClean="0"/>
              <a:t> </a:t>
            </a:r>
            <a:r>
              <a:rPr lang="ru-RU" sz="2000" dirty="0" err="1" smtClean="0"/>
              <a:t>хабзэ</a:t>
            </a:r>
            <a:r>
              <a:rPr lang="ru-RU" sz="2000" dirty="0" smtClean="0"/>
              <a:t>», то некоторые традиции и обычаи постепенно уходят в историю. </a:t>
            </a:r>
            <a:br>
              <a:rPr lang="ru-RU" sz="2000" dirty="0" smtClean="0"/>
            </a:br>
            <a:r>
              <a:rPr lang="ru-RU" sz="2000" dirty="0" smtClean="0"/>
              <a:t>      </a:t>
            </a:r>
            <a:br>
              <a:rPr lang="ru-RU" sz="2000" dirty="0" smtClean="0"/>
            </a:br>
            <a:r>
              <a:rPr lang="ru-RU" sz="2000" b="1" dirty="0" smtClean="0"/>
              <a:t>Социальная значимость.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Нам хочется чтоб культурное наследие народа не исчезло, а передалось последующим поколениям.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Практическая значимость.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Мы хотим не только изучать, но и сохранить и распространить культурные традиции  наших предков для будущих поколений.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215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Ожидаемые результаты</a:t>
            </a:r>
            <a:r>
              <a:rPr lang="ru-RU" sz="2400" b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1.Привлечение к поисково-исследовательской деятельности обучающихся школы. </a:t>
            </a:r>
            <a:br>
              <a:rPr lang="ru-RU" sz="2400" dirty="0" smtClean="0"/>
            </a:br>
            <a:r>
              <a:rPr lang="ru-RU" sz="2400" dirty="0" smtClean="0"/>
              <a:t>2. Получение опыта социального взаимодействия в открытой общественной среде.</a:t>
            </a:r>
            <a:br>
              <a:rPr lang="ru-RU" sz="2400" dirty="0" smtClean="0"/>
            </a:br>
            <a:r>
              <a:rPr lang="ru-RU" sz="2400" dirty="0" smtClean="0"/>
              <a:t>3.Создание этнографического кабинета и использование его в приобщении людей к культуре и традициям </a:t>
            </a:r>
            <a:r>
              <a:rPr lang="ru-RU" sz="2400" dirty="0" err="1" smtClean="0"/>
              <a:t>адыгов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4.Создание коллекции предметов быта и материальной культуры </a:t>
            </a:r>
            <a:r>
              <a:rPr lang="ru-RU" sz="2400" dirty="0" err="1" smtClean="0"/>
              <a:t>адыгов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6.Разработка сценариев проведения  традиционных обрядов и праздников.</a:t>
            </a:r>
            <a:br>
              <a:rPr lang="ru-RU" sz="2400" dirty="0" smtClean="0"/>
            </a:br>
            <a:r>
              <a:rPr lang="ru-RU" sz="2400" dirty="0" smtClean="0"/>
              <a:t>7.Проведение мероприятий для жителей аула.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22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Итоги проекта: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собраны предметы быта, элементы материальной и духовной культуры </a:t>
            </a:r>
            <a:r>
              <a:rPr lang="ru-RU" b="1" dirty="0" err="1" smtClean="0"/>
              <a:t>адыгов</a:t>
            </a:r>
            <a:r>
              <a:rPr lang="ru-RU" b="1" dirty="0" smtClean="0"/>
              <a:t>  (всего 25 предметов).  Разработали и провели несколько праздников с использованием традиций и обрядов </a:t>
            </a:r>
            <a:r>
              <a:rPr lang="ru-RU" b="1" dirty="0" err="1" smtClean="0"/>
              <a:t>адыгов</a:t>
            </a:r>
            <a:r>
              <a:rPr lang="ru-RU" b="1" dirty="0" smtClean="0"/>
              <a:t> ( 5 мероприятий).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3" descr="танец зафак исполняют учащиеся шко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284112" cy="2693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танцуют ученицы школы Панеш Дарина и Мамий Джанета.JPG"/>
          <p:cNvPicPr>
            <a:picLocks noChangeAspect="1"/>
          </p:cNvPicPr>
          <p:nvPr/>
        </p:nvPicPr>
        <p:blipFill>
          <a:blip r:embed="rId3" cstate="print"/>
          <a:srcRect r="21667" b="14772"/>
          <a:stretch>
            <a:fillRect/>
          </a:stretch>
        </p:blipFill>
        <p:spPr>
          <a:xfrm>
            <a:off x="4786314" y="4071942"/>
            <a:ext cx="2643206" cy="2596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Содержимое 3" descr="IMG_0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786190"/>
            <a:ext cx="3180158" cy="281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IMG_0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428736"/>
            <a:ext cx="4251728" cy="2834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там\Desktop\воспитательная работа\конференция Джандар\SAM_3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857620" cy="2893215"/>
          </a:xfrm>
          <a:prstGeom prst="rect">
            <a:avLst/>
          </a:prstGeom>
          <a:noFill/>
        </p:spPr>
      </p:pic>
      <p:pic>
        <p:nvPicPr>
          <p:cNvPr id="1027" name="Picture 3" descr="E:\Школьные_фото_2014-2015\Школьные_фото\Фото семинар директоров\PB19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2428859" cy="1821644"/>
          </a:xfrm>
          <a:prstGeom prst="rect">
            <a:avLst/>
          </a:prstGeom>
          <a:noFill/>
        </p:spPr>
      </p:pic>
      <p:pic>
        <p:nvPicPr>
          <p:cNvPr id="1028" name="Picture 4" descr="E:\Школьные_фото_2014-2015\Школьные_фото\Фото семинар директоров\PB19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рассказ о предметах национальной культу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946002" cy="2959502"/>
          </a:xfrm>
          <a:prstGeom prst="rect">
            <a:avLst/>
          </a:prstGeom>
        </p:spPr>
      </p:pic>
      <p:pic>
        <p:nvPicPr>
          <p:cNvPr id="4" name="Рисунок 3" descr="IMG_0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857628"/>
            <a:ext cx="4143372" cy="2762247"/>
          </a:xfrm>
          <a:prstGeom prst="rect">
            <a:avLst/>
          </a:prstGeom>
        </p:spPr>
      </p:pic>
      <p:pic>
        <p:nvPicPr>
          <p:cNvPr id="5" name="Содержимое 5" descr="рассказ об адыгейской цинов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073001" cy="204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</TotalTime>
  <Words>88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Проект «Потомки нартов»</vt:lpstr>
      <vt:lpstr>Цель и задачи проекта:  </vt:lpstr>
      <vt:lpstr>Сроки реализации: 2019г   Участники проекта:  учащиеся и педагоги МБОУ «СОШ № 3 им. Д. Е. Нехая»    Этапы реализации проекта:   1 этап: Организационный (январь-февраль 2019г) Данный этап включает в себя разработку проекта и планирование деятельности.  2 этап: Информационный  (март-май 2019г) Нa этом этапе ведётся изучение литературы, осуществляется сбор краеведческого материала для создания школьного этнографического кабинета, овла­дение основными краеведческими знаниями.  3 этап: Практический  (май –октябрь  2019г) На этом этапе проводятся встречи с старожилами, народными умельцами, разрабатываются и проводятся мероприятия.  4 этап: Аналитический (ноябрь 2019г) Подведение итогов, анализ, планирование дальнейшей деятельности.   </vt:lpstr>
      <vt:lpstr>Актуальность        Приобщению детей к сокровищам народных культур  способствует воспитанию   достойных представителей своего этноса, носителей своей национальной культуры. Если у адыгов воспитание, особенно семейное, даже сейчас основывается на нормах «адыгэ хабзэ», то некоторые традиции и обычаи постепенно уходят в историю.         Социальная значимость.   Нам хочется чтоб культурное наследие народа не исчезло, а передалось последующим поколениям.  Практическая значимость.   Мы хотим не только изучать, но и сохранить и распространить культурные традиции  наших предков для будущих поколений.  </vt:lpstr>
      <vt:lpstr>Ожидаемые результаты: 1.Привлечение к поисково-исследовательской деятельности обучающихся школы.  2. Получение опыта социального взаимодействия в открытой общественной среде. 3.Создание этнографического кабинета и использование его в приобщении людей к культуре и традициям адыгов. 4.Создание коллекции предметов быта и материальной культуры адыгов. 6.Разработка сценариев проведения  традиционных обрядов и праздников. 7.Проведение мероприятий для жителей аула.   </vt:lpstr>
      <vt:lpstr>Итоги проекта:   собраны предметы быта, элементы материальной и духовной культуры адыгов  (всего 25 предметов).  Разработали и провели несколько праздников с использованием традиций и обрядов адыгов ( 5 мероприятий).  </vt:lpstr>
      <vt:lpstr>Слайд 7</vt:lpstr>
      <vt:lpstr>Слайд 8</vt:lpstr>
      <vt:lpstr>Слайд 9</vt:lpstr>
      <vt:lpstr>Перспективы развития проекта: Сбор сведений о традициях и культуре представителей других народов проживающих на территории аула. Создание интернациональной группы по возрождению национальных традиций и обычаев народов Адыгеи.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«Потомки нартов»</dc:title>
  <dc:creator>Рустам</dc:creator>
  <cp:lastModifiedBy>Рустам</cp:lastModifiedBy>
  <cp:revision>3</cp:revision>
  <dcterms:created xsi:type="dcterms:W3CDTF">2019-05-28T13:27:30Z</dcterms:created>
  <dcterms:modified xsi:type="dcterms:W3CDTF">2019-05-28T14:03:03Z</dcterms:modified>
</cp:coreProperties>
</file>