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Название проекта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57628"/>
            <a:ext cx="7854696" cy="11235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«Мы вместе»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Основная цель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/>
          <a:lstStyle/>
          <a:p>
            <a:r>
              <a:rPr lang="ru-RU" dirty="0" smtClean="0"/>
              <a:t>Создать условия для успешного функционирования  и развития системы  патриотического воспитания  молодёжи </a:t>
            </a:r>
            <a:r>
              <a:rPr lang="ru-RU" dirty="0" err="1" smtClean="0"/>
              <a:t>Долгоруковского</a:t>
            </a:r>
            <a:r>
              <a:rPr lang="ru-RU" dirty="0" smtClean="0"/>
              <a:t> муниципального района.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Добровольческая акция «Обелиск»</a:t>
            </a:r>
            <a:endParaRPr lang="ru-RU" dirty="0"/>
          </a:p>
        </p:txBody>
      </p:sp>
      <p:pic>
        <p:nvPicPr>
          <p:cNvPr id="1026" name="Picture 2" descr="C:\Users\HP\Desktop\img_63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605881"/>
            <a:ext cx="4191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Добровольческая акция «Ветеран живёт рядом»</a:t>
            </a:r>
            <a:endParaRPr lang="ru-RU" dirty="0"/>
          </a:p>
        </p:txBody>
      </p:sp>
      <p:pic>
        <p:nvPicPr>
          <p:cNvPr id="2050" name="Picture 2" descr="C:\Users\HP\Downloads\IMG_8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Краеведческая конференция</a:t>
            </a:r>
            <a:endParaRPr lang="ru-RU" dirty="0"/>
          </a:p>
        </p:txBody>
      </p:sp>
      <p:pic>
        <p:nvPicPr>
          <p:cNvPr id="3074" name="Picture 2" descr="C:\Users\HP\Desktop\E1RFxRTkH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8636" y="1935163"/>
            <a:ext cx="6586728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Всероссийская акция «Бессмертный полк»</a:t>
            </a:r>
            <a:endParaRPr lang="ru-RU" dirty="0"/>
          </a:p>
        </p:txBody>
      </p:sp>
      <p:pic>
        <p:nvPicPr>
          <p:cNvPr id="4098" name="Picture 2" descr="C:\Users\HP\Desktop\pyn4JRFW6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863" y="1935163"/>
            <a:ext cx="65882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Военно</a:t>
            </a:r>
            <a:r>
              <a:rPr lang="ru-RU" dirty="0" smtClean="0"/>
              <a:t> – полевые сборы для старшеклассников</a:t>
            </a:r>
            <a:endParaRPr lang="ru-RU" dirty="0"/>
          </a:p>
        </p:txBody>
      </p:sp>
      <p:pic>
        <p:nvPicPr>
          <p:cNvPr id="5122" name="Picture 2" descr="C:\Users\HP\Desktop\uD5Z3AKxCh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863" y="1935163"/>
            <a:ext cx="65882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Чемпионат по вольной борьбе, посвящённый памяти Героя Советского Союза И. </a:t>
            </a:r>
            <a:r>
              <a:rPr lang="ru-RU" sz="3600" dirty="0" err="1" smtClean="0"/>
              <a:t>Дудченко</a:t>
            </a:r>
            <a:endParaRPr lang="ru-RU" sz="3600" dirty="0"/>
          </a:p>
        </p:txBody>
      </p:sp>
      <p:pic>
        <p:nvPicPr>
          <p:cNvPr id="6146" name="Picture 2" descr="C:\Users\HP\Desktop\B-awrvWa-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7863" y="1935163"/>
            <a:ext cx="658827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</TotalTime>
  <Words>63</Words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Название проекта</vt:lpstr>
      <vt:lpstr> Основная цель </vt:lpstr>
      <vt:lpstr>Добровольческая акция «Обелиск»</vt:lpstr>
      <vt:lpstr>Добровольческая акция «Ветеран живёт рядом»</vt:lpstr>
      <vt:lpstr>Краеведческая конференция</vt:lpstr>
      <vt:lpstr>Всероссийская акция «Бессмертный полк»</vt:lpstr>
      <vt:lpstr>Военно – полевые сборы для старшеклассников</vt:lpstr>
      <vt:lpstr>Чемпионат по вольной борьбе, посвящённый памяти Героя Советского Союза И. Дудченко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HP</dc:creator>
  <cp:lastModifiedBy>HP</cp:lastModifiedBy>
  <cp:revision>4</cp:revision>
  <dcterms:created xsi:type="dcterms:W3CDTF">2018-06-27T10:17:55Z</dcterms:created>
  <dcterms:modified xsi:type="dcterms:W3CDTF">2018-06-27T10:51:49Z</dcterms:modified>
</cp:coreProperties>
</file>