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4" r:id="rId5"/>
    <p:sldId id="261" r:id="rId6"/>
    <p:sldId id="263" r:id="rId7"/>
    <p:sldId id="259" r:id="rId8"/>
    <p:sldId id="265" r:id="rId9"/>
    <p:sldId id="260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D0C6B00-DBAC-4C10-8707-760B6EC72F60}" type="datetimeFigureOut">
              <a:rPr lang="ru-RU" smtClean="0"/>
              <a:t>11.06.2019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7D4A99F-7FD3-4D0F-A174-0E0921292A9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0" dirty="0">
                <a:effectLst/>
              </a:rPr>
              <a:t/>
            </a:r>
            <a:br>
              <a:rPr lang="ru-RU" sz="3600" b="0" dirty="0">
                <a:effectLst/>
              </a:rPr>
            </a:br>
            <a:r>
              <a:rPr lang="ru-RU" sz="4000" dirty="0"/>
              <a:t>«Благоустройство </a:t>
            </a:r>
            <a:r>
              <a:rPr lang="ru-RU" sz="4000" dirty="0" smtClean="0"/>
              <a:t>Парка </a:t>
            </a:r>
            <a:r>
              <a:rPr lang="ru-RU" sz="4000" dirty="0"/>
              <a:t>П</a:t>
            </a:r>
            <a:r>
              <a:rPr lang="ru-RU" sz="4000" dirty="0" smtClean="0"/>
              <a:t>обеды посёлка </a:t>
            </a:r>
            <a:r>
              <a:rPr lang="ru-RU" sz="4000" dirty="0" err="1"/>
              <a:t>Космынино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Вохмянина</a:t>
            </a:r>
            <a:r>
              <a:rPr lang="ru-RU" dirty="0" smtClean="0"/>
              <a:t> Алла Алексеевна </a:t>
            </a:r>
          </a:p>
          <a:p>
            <a:r>
              <a:rPr lang="ru-RU" dirty="0" smtClean="0"/>
              <a:t>Ученица 10 класса МОУ </a:t>
            </a:r>
            <a:r>
              <a:rPr lang="ru-RU" dirty="0" err="1" smtClean="0"/>
              <a:t>Космынинской</a:t>
            </a:r>
            <a:r>
              <a:rPr lang="ru-RU" dirty="0" smtClean="0"/>
              <a:t> СОШ</a:t>
            </a:r>
          </a:p>
          <a:p>
            <a:r>
              <a:rPr lang="ru-RU" dirty="0" smtClean="0"/>
              <a:t>Руководитель: Бахтин Павел Александрович </a:t>
            </a:r>
          </a:p>
          <a:p>
            <a:r>
              <a:rPr lang="ru-RU" dirty="0" smtClean="0"/>
              <a:t>Учитель технологии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029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3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этой презентации я постаралась максимально описать территорию парка. Передать его состояние на данный момент и показать то, что хотелось бы видеть. </a:t>
            </a:r>
          </a:p>
          <a:p>
            <a:pPr marL="109728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нформация будет представлена по пунктам: 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остояние парка сейчас+ фото;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овый парк+ эскизы, планы-чертежи и перспективы; </a:t>
            </a:r>
          </a:p>
          <a:p>
            <a:pPr marL="624078" indent="-51435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Заключение. </a:t>
            </a:r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презентации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00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579296" cy="5472608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Парк Победы и обелиск были открыты в 1965 году. В последствии его реставрировали всего один раз за 54 года. Администрация и волонтёры добровольческого объединения «Луч» стараются каждый год приводить парк в порядок.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Однако, с течением времени, дорожно-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тропиночная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сеть парка перестала быть подходящей для культурно-массовых, патриотических мероприятий и отдыха.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Связано это с тем, что дорожки потеряли вид. Плиты провалились в землю, располагаются на абсолютно разной высоте, местами потрескались.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Так же важной причиной обновления дорожно-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тропиночной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сети стало неудобство передвижения по данной территории за счёт неудобного расположения дорожек. 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ru-RU" dirty="0" smtClean="0"/>
              <a:t>Как выглядит парк сейчас?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3" y="3841932"/>
            <a:ext cx="3779912" cy="283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611893" cy="27089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7" y="3795342"/>
            <a:ext cx="3975138" cy="298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18" y="3667500"/>
            <a:ext cx="4010952" cy="300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81" y="3691507"/>
            <a:ext cx="413385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518" y="3691506"/>
            <a:ext cx="412750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05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02"/>
            <a:ext cx="8229600" cy="452596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Главным и центральным элементом парка является обелиск с именами земляков, которые ушли на фронт в далёкие годы войны.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Состояние обелиска в данный момент тоже нельзя назвать хорошим. Основа конструкции начинает разрушаться, проваливаться. Т.к. разрушается несущая часть, мы рискуем совсем потерять обелиск.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7" y="4285278"/>
            <a:ext cx="3419872" cy="2420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7" y="1732740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24502"/>
            <a:ext cx="3552395" cy="2573141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4283968" y="4505418"/>
            <a:ext cx="3672408" cy="22472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Растительность участка бедна. Очень мало цветковых насаждений. Деревья в парке военного и довоенного времени, что говорит о их не надёжном состоянии.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8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Важным элементом, своеобразным мостиком между Домом Культуры и Парком Победы, является лестница, состояние которой оставляет желать лучшего.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2780928"/>
            <a:ext cx="4416491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19" y="2780928"/>
            <a:ext cx="44164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653136"/>
            <a:ext cx="8229600" cy="1768201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Преобразования во многом требует техника безопасности. На таких дорожках легко запнуться, по такой лестнице просто невозможно подняться или спуститься (при чём особо опасно это делать детям), деревья потихоньку гниют, а такая большая территория  без цветов нагоняет тоску. Опасность грозит в первую очередь физическому и моральному состоянию односельчан.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32656"/>
            <a:ext cx="5652120" cy="42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Перед вами новый Парк Победы посёлка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Космынино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Я спроектировала новую, более удобную сеть дорожек, провела отбор цветов и распределила клумбы по участку.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Основные изменения связаны с тем, что появились места для отдыха(лавочки). Так же появилось освещение, при чём не только территории по периметру, но и декоративное освещение самого обелиска. 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Помимо центральной и главной фигуры парка-обелиска, появилась второстепенная архитектурная деталь-фонтан. Это нельзя назвать новшеством по той причине, что фонтан уже стоял здесь, правда очень давно. Он был включён в проект по просьбе односельчан. Даже место под новый фонтан соответствует расположению его старого предшественника.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sz="2000" i="1" dirty="0" smtClean="0"/>
              <a:t>Более подробно о выборе материала для дорожек,  сортов растений и особенностях я расскажу в </a:t>
            </a:r>
            <a:r>
              <a:rPr lang="en-US" sz="2000" i="1" dirty="0" smtClean="0"/>
              <a:t>word</a:t>
            </a:r>
            <a:r>
              <a:rPr lang="ru-RU" sz="2000" i="1" dirty="0" smtClean="0"/>
              <a:t>-документе. </a:t>
            </a:r>
          </a:p>
          <a:p>
            <a:pPr marL="109728" indent="0">
              <a:buNone/>
            </a:pPr>
            <a:r>
              <a:rPr lang="ru-RU" sz="2300" dirty="0" smtClean="0"/>
              <a:t>  </a:t>
            </a:r>
            <a:endParaRPr lang="ru-RU" sz="23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хотелось бы видеть?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7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76"/>
            <a:ext cx="9199378" cy="51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451"/>
            <a:ext cx="9097863" cy="5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" y="598376"/>
            <a:ext cx="9201970" cy="51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5" y="626185"/>
            <a:ext cx="9201971" cy="517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77" y="627642"/>
            <a:ext cx="9199379" cy="51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0479" y="1412776"/>
            <a:ext cx="8136904" cy="4213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3"/>
          <p:cNvSpPr>
            <a:spLocks noGrp="1"/>
          </p:cNvSpPr>
          <p:nvPr>
            <p:ph idx="1"/>
          </p:nvPr>
        </p:nvSpPr>
        <p:spPr>
          <a:xfrm>
            <a:off x="500120" y="1431713"/>
            <a:ext cx="8229600" cy="4525963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редставленные скриншоты являются лишь приблизительно тем, что планируется сделать.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Эти проекции сделаны в программе 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Architect 2018 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Trial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Программа платная, но предоставляется доступ к некоторым базовым элементам, которыми я и пользовалась.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Например, растения не совсем те, которые планируется посадить; дорожки будут сделаны не из шестиугольных плит, а из квадратных; ну и задний фон совсем другой, не как в жизни.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Плюсом ко всему, на усечённом цилиндре должен быть куб и сам обелиск. Я изобразила только основу.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Генеральный чертёж, чертёж с размерами и чертёж с видами растений будут представлены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PDF </a:t>
            </a: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документе. </a:t>
            </a:r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6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568"/>
          </a:xfrm>
        </p:spPr>
        <p:txBody>
          <a:bodyPr>
            <a:normAutofit fontScale="92500"/>
          </a:bodyPr>
          <a:lstStyle/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Парк Победы-это место, где люди могут отдать дань памяти предкам, отдавшим жизни за нашу родину. Самое малое, что мы можем сделать для них- это сохранить память о великом подвиге. Это возможно, если нам удастся сохранить культурно-патриотическое место и сделать его ещё более притягательным. 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На нас легла ответственность за воспитание в молодом поколении любови к Родине, Отечеству, стране. Нам необходимо вызвать интерес к нашей общей истории, чтобы сохранить память о великих делах наших предков. 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Всё это возможно. 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Окружающая среда непосредственно влияет на восприятие человека, его отношение к другим людям и взглядам на мир. Поэтому во многом от окружения зависит культура самого человека.</a:t>
            </a:r>
          </a:p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Патриотическое воспитание лежит в основе образования, но соединив прекрасное с историей и культурой, мы сможем не только воспитать патриотов России, но и ценителей прекрасного. </a:t>
            </a:r>
          </a:p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Заключение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1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246</TotalTime>
  <Words>712</Words>
  <Application>Microsoft Office PowerPoint</Application>
  <PresentationFormat>Экран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Открытая</vt:lpstr>
      <vt:lpstr> «Благоустройство Парка Победы посёлка Космынино»</vt:lpstr>
      <vt:lpstr>Содержание презентации </vt:lpstr>
      <vt:lpstr>Как выглядит парк сейчас? </vt:lpstr>
      <vt:lpstr>Презентация PowerPoint</vt:lpstr>
      <vt:lpstr>Презентация PowerPoint</vt:lpstr>
      <vt:lpstr>Презентация PowerPoint</vt:lpstr>
      <vt:lpstr>Что хотелось бы видеть?</vt:lpstr>
      <vt:lpstr>Презентация PowerPoint</vt:lpstr>
      <vt:lpstr>Заключение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111</cp:lastModifiedBy>
  <cp:revision>22</cp:revision>
  <dcterms:created xsi:type="dcterms:W3CDTF">2019-06-01T18:29:45Z</dcterms:created>
  <dcterms:modified xsi:type="dcterms:W3CDTF">2019-06-11T19:53:17Z</dcterms:modified>
</cp:coreProperties>
</file>