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95" r:id="rId2"/>
    <p:sldId id="296" r:id="rId3"/>
    <p:sldId id="298" r:id="rId4"/>
    <p:sldId id="27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694" autoAdjust="0"/>
  </p:normalViewPr>
  <p:slideViewPr>
    <p:cSldViewPr>
      <p:cViewPr>
        <p:scale>
          <a:sx n="70" d="100"/>
          <a:sy n="70" d="100"/>
        </p:scale>
        <p:origin x="-94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79D28-0DB1-46E0-AB13-85B3FCBC2221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F3D7-43C7-4330-835B-6115A9EA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9140000">
            <a:off x="897519" y="2193356"/>
            <a:ext cx="5486400" cy="867444"/>
          </a:xfrm>
        </p:spPr>
        <p:txBody>
          <a:bodyPr/>
          <a:lstStyle/>
          <a:p>
            <a:r>
              <a:rPr lang="ru-RU" dirty="0" smtClean="0"/>
              <a:t>Открытая </a:t>
            </a:r>
            <a:br>
              <a:rPr lang="ru-RU" dirty="0" smtClean="0"/>
            </a:br>
            <a:r>
              <a:rPr lang="ru-RU" dirty="0" smtClean="0"/>
              <a:t>городская мастерская</a:t>
            </a:r>
            <a:endParaRPr lang="ru-RU" dirty="0"/>
          </a:p>
        </p:txBody>
      </p:sp>
      <p:pic>
        <p:nvPicPr>
          <p:cNvPr id="13" name="Рисунок 12" descr="5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430" r="15430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4429124" y="5503783"/>
            <a:ext cx="4500594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1600" b="1" dirty="0" smtClean="0"/>
              <a:t>Зачем?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Интересное культурное событие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Запуск механизмов вовлечения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Новые точки притяжения, символы города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Изменение городской среды</a:t>
            </a:r>
          </a:p>
        </p:txBody>
      </p:sp>
    </p:spTree>
    <p:extLst>
      <p:ext uri="{BB962C8B-B14F-4D97-AF65-F5344CB8AC3E}">
        <p14:creationId xmlns="" xmlns:p14="http://schemas.microsoft.com/office/powerpoint/2010/main" val="24397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Работа мастерской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1967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D:\Колованова\работа\проекты\ГОРОДСКАЯ МАСТЕРСКАЯ\фот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071546"/>
            <a:ext cx="3786214" cy="2523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D:\Колованова\работа\проекты\ГОРОДСКАЯ МАСТЕРСКАЯ\фо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631347" cy="2419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D:\Колованова\работа\проекты\ГОРОДСКАЯ МАСТЕРСКАЯ\фото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714776" cy="242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D:\Колованова\работа\проекты\ГОРОДСКАЯ МАСТЕРСКАЯ\фото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375196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D:\Колованова\работа\проекты\ГОРОДСКАЯ МАСТЕРСКАЯ\logo.jpg"/>
          <p:cNvPicPr>
            <a:picLocks noChangeAspect="1" noChangeArrowheads="1"/>
          </p:cNvPicPr>
          <p:nvPr/>
        </p:nvPicPr>
        <p:blipFill>
          <a:blip r:embed="rId6" cstate="print"/>
          <a:srcRect l="8765" t="12436" r="9430" b="22278"/>
          <a:stretch>
            <a:fillRect/>
          </a:stretch>
        </p:blipFill>
        <p:spPr bwMode="auto">
          <a:xfrm>
            <a:off x="3500430" y="2643182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500034" y="2928934"/>
            <a:ext cx="192882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14 – 16 сентября</a:t>
            </a:r>
            <a:endParaRPr lang="ru-RU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5715016"/>
            <a:ext cx="192882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2000 участников</a:t>
            </a:r>
            <a:endParaRPr lang="ru-RU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2928934"/>
            <a:ext cx="1928826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20 мастер-классов</a:t>
            </a:r>
            <a:endParaRPr lang="ru-RU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715016"/>
            <a:ext cx="2000264" cy="642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новые городские объекты</a:t>
            </a:r>
            <a:endParaRPr lang="ru-RU" sz="1400" b="1" cap="all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7261" y="428604"/>
            <a:ext cx="3644761" cy="2428892"/>
          </a:xfrm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428604"/>
            <a:ext cx="3857652" cy="2570764"/>
          </a:xfrm>
        </p:spPr>
      </p:pic>
      <p:pic>
        <p:nvPicPr>
          <p:cNvPr id="7" name="Содержимое 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143248"/>
            <a:ext cx="3837041" cy="2557029"/>
          </a:xfrm>
          <a:prstGeom prst="rect">
            <a:avLst/>
          </a:prstGeom>
        </p:spPr>
      </p:pic>
      <p:pic>
        <p:nvPicPr>
          <p:cNvPr id="8" name="Содержимое 5" descr="кинопоказ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143248"/>
            <a:ext cx="3929090" cy="26183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2" y="4286256"/>
            <a:ext cx="4071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Единая</a:t>
            </a:r>
            <a:r>
              <a:rPr lang="ru-RU" sz="2400" b="1" dirty="0" smtClean="0">
                <a:solidFill>
                  <a:schemeClr val="bg1"/>
                </a:solidFill>
              </a:rPr>
              <a:t> концепция развития, основанная на потребностях жителей, сделает муниципалитет привлекательным и комфортным для жизни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Именно </a:t>
            </a:r>
            <a:r>
              <a:rPr lang="ru-RU" dirty="0"/>
              <a:t>люди меняют </a:t>
            </a:r>
            <a:r>
              <a:rPr lang="ru-RU" dirty="0" smtClean="0"/>
              <a:t>города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1330220" y="2508345"/>
            <a:ext cx="7558364" cy="56564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Без встречной инициативы 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yr" pitchFamily="34" charset="0"/>
                <a:cs typeface="Arial Cyr" pitchFamily="34" charset="0"/>
              </a:rPr>
              <a:t>никакая политика не будет иметь успеха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1535</TotalTime>
  <Words>62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Открытая  городская мастерская</vt:lpstr>
      <vt:lpstr>Работа мастерской</vt:lpstr>
      <vt:lpstr>Слайд 3</vt:lpstr>
      <vt:lpstr> Именно люди меняют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Форум городских сообществ</dc:title>
  <dc:creator>Аля</dc:creator>
  <cp:lastModifiedBy>Saenkova_OV</cp:lastModifiedBy>
  <cp:revision>106</cp:revision>
  <dcterms:created xsi:type="dcterms:W3CDTF">2017-04-24T15:17:34Z</dcterms:created>
  <dcterms:modified xsi:type="dcterms:W3CDTF">2019-06-13T13:47:04Z</dcterms:modified>
</cp:coreProperties>
</file>