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C147-0E31-48C4-9C53-ADEB650B2EE8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9DE7-9CB3-44BC-BECD-AA0147319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509008799120389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12144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РОО «СОВЕТ ВЕТЕРАНОВ ФГБОУ ВО «МГУ ИМ. Н.П.ОГАРЁВА»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«ШКОЛА СОЦИАЛЬНОЙ АКТИВНОСТИ «СЕРЕБРЯНЫХ ДОБРОВОЛЬЦЕВ»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464347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Мини-программа «Косметология и диетология в жизни </a:t>
            </a:r>
          </a:p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«серебряных добровольцев»</a:t>
            </a:r>
          </a:p>
          <a:p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СО-РУКОВОДИТЕЛИ МИНИ-ПРОГРАММЫ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САВИЦКАЯ ЯНА ЛЬВОВНА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НЕВЕРОВА НАДЕЖДА НИКОЛАЕВНА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Состав подгруппы «Добрый доктор Айболит»: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Ковалева Наталья Викторовна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Панова Нина Яковлевна.</a:t>
            </a:r>
          </a:p>
          <a:p>
            <a:pPr algn="just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Руководитель проекта – Герасимова Надежда Васильевна.</a:t>
            </a: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Надежда\Desktop\2018\IMG_2380.JPG"/>
          <p:cNvPicPr>
            <a:picLocks noChangeAspect="1" noChangeArrowheads="1"/>
          </p:cNvPicPr>
          <p:nvPr/>
        </p:nvPicPr>
        <p:blipFill>
          <a:blip r:embed="rId2" cstate="print"/>
          <a:srcRect r="43619"/>
          <a:stretch>
            <a:fillRect/>
          </a:stretch>
        </p:blipFill>
        <p:spPr bwMode="auto">
          <a:xfrm>
            <a:off x="5286380" y="2428868"/>
            <a:ext cx="2786082" cy="277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Мини-программа «Косметология и диетология в жизни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«серебряных добровольцев»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007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мини-программы: улучшение стиля и качества жизни ветеранов – «серебряных добровольцев».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Прогнозируемые результаты: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Поднятие настроения.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Вовлеченность «серебряных добровольцев» в реализацию программы по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валеологии</a:t>
            </a:r>
            <a:r>
              <a:rPr lang="ru-RU" sz="1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«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АРТ-терапия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342900">
              <a:spcBef>
                <a:spcPts val="0"/>
              </a:spcBef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 descr="C:\Users\Надежда\Desktop\фото церемония\IMG_2448.JPG"/>
          <p:cNvPicPr>
            <a:picLocks noChangeAspect="1" noChangeArrowheads="1"/>
          </p:cNvPicPr>
          <p:nvPr/>
        </p:nvPicPr>
        <p:blipFill>
          <a:blip r:embed="rId2" cstate="print"/>
          <a:srcRect l="18714" t="3030" r="18339"/>
          <a:stretch>
            <a:fillRect/>
          </a:stretch>
        </p:blipFill>
        <p:spPr bwMode="auto">
          <a:xfrm>
            <a:off x="252233" y="3357562"/>
            <a:ext cx="355180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дежда\Desktop\фото церемония\IMG_2452.JPG"/>
          <p:cNvPicPr>
            <a:picLocks noChangeAspect="1" noChangeArrowheads="1"/>
          </p:cNvPicPr>
          <p:nvPr/>
        </p:nvPicPr>
        <p:blipFill>
          <a:blip r:embed="rId3" cstate="print"/>
          <a:srcRect t="3562" r="4000"/>
          <a:stretch>
            <a:fillRect/>
          </a:stretch>
        </p:blipFill>
        <p:spPr bwMode="auto">
          <a:xfrm>
            <a:off x="3929058" y="3500438"/>
            <a:ext cx="5094912" cy="287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Мини-программа «Косметология и диетология в жизни 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«серебряных добровольцев»</a:t>
            </a:r>
            <a:endParaRPr lang="ru-RU" sz="1800" dirty="0"/>
          </a:p>
        </p:txBody>
      </p:sp>
      <p:pic>
        <p:nvPicPr>
          <p:cNvPr id="4098" name="Picture 2" descr="C:\Users\Надежда\Desktop\6 декабря церемония\Надя фото слайдшоу\Мероприятия\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714776" cy="280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адежда\Desktop\6 декабря церемония\Надя фото слайдшоу\Мероприятия\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151" r="6249" b="18079"/>
          <a:stretch>
            <a:fillRect/>
          </a:stretch>
        </p:blipFill>
        <p:spPr bwMode="auto">
          <a:xfrm>
            <a:off x="4269103" y="4286256"/>
            <a:ext cx="454345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адежда\Desktop\6 декабря церемония\Надя фото слайдшоу\Мероприятия\33.JPG"/>
          <p:cNvPicPr>
            <a:picLocks noChangeAspect="1" noChangeArrowheads="1"/>
          </p:cNvPicPr>
          <p:nvPr/>
        </p:nvPicPr>
        <p:blipFill>
          <a:blip r:embed="rId4" cstate="print"/>
          <a:srcRect l="3021" t="-354" r="11147" b="9021"/>
          <a:stretch>
            <a:fillRect/>
          </a:stretch>
        </p:blipFill>
        <p:spPr bwMode="auto">
          <a:xfrm>
            <a:off x="4286248" y="1214422"/>
            <a:ext cx="44244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Надежда\Desktop\6 декабря церемония\Надя фото слайдшоу\Сереб. добров\8.JPG"/>
          <p:cNvPicPr>
            <a:picLocks noChangeAspect="1" noChangeArrowheads="1"/>
          </p:cNvPicPr>
          <p:nvPr/>
        </p:nvPicPr>
        <p:blipFill>
          <a:blip r:embed="rId5" cstate="print"/>
          <a:srcRect l="6877" t="7350" r="20233"/>
          <a:stretch>
            <a:fillRect/>
          </a:stretch>
        </p:blipFill>
        <p:spPr bwMode="auto">
          <a:xfrm>
            <a:off x="285719" y="1000108"/>
            <a:ext cx="38040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67151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1800" dirty="0"/>
          </a:p>
        </p:txBody>
      </p:sp>
      <p:pic>
        <p:nvPicPr>
          <p:cNvPr id="3074" name="Picture 2" descr="C:\Users\Надежда\Desktop\фото церемония\DSC_3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613" t="7960" r="8018" b="4480"/>
          <a:stretch>
            <a:fillRect/>
          </a:stretch>
        </p:blipFill>
        <p:spPr bwMode="auto">
          <a:xfrm>
            <a:off x="285719" y="571480"/>
            <a:ext cx="408278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адежда\Desktop\фото церемония\DSC_3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470" r="-1807"/>
          <a:stretch>
            <a:fillRect/>
          </a:stretch>
        </p:blipFill>
        <p:spPr bwMode="auto">
          <a:xfrm>
            <a:off x="4912694" y="142852"/>
            <a:ext cx="358839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Надежда\Desktop\6 декабря церемония\Надя фото слайдшоу\Мероприятия\32.JPG"/>
          <p:cNvPicPr>
            <a:picLocks noChangeAspect="1" noChangeArrowheads="1"/>
          </p:cNvPicPr>
          <p:nvPr/>
        </p:nvPicPr>
        <p:blipFill>
          <a:blip r:embed="rId4" cstate="print"/>
          <a:srcRect l="1428" t="2703" r="20046" b="5405"/>
          <a:stretch>
            <a:fillRect/>
          </a:stretch>
        </p:blipFill>
        <p:spPr bwMode="auto">
          <a:xfrm>
            <a:off x="126035" y="3786190"/>
            <a:ext cx="4303089" cy="266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5072074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Мини-программа «Косметология и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диетология в жизни «серебряных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добровольцев»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215370" cy="7143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Мини-программа </a:t>
            </a:r>
            <a:b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«Косметология и диетология в жизни «серебряных добровольцев»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286808" cy="47149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Наши контакты: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430005, Республика Мордовия, г. Саранск, 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ул. Пролетарская, д. 63, каб.230.</a:t>
            </a: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Тел./факс: 8(8342) 29-05-45. </a:t>
            </a:r>
          </a:p>
          <a:p>
            <a:pPr algn="l"/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Странички в социальных сетях:</a:t>
            </a:r>
          </a:p>
          <a:p>
            <a:pPr algn="l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  <a:hlinkClick r:id="rId2"/>
              </a:rPr>
              <a:t>https://www.facebook.com/groups/509008799120389/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l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Автор и составитель  презентации – Герасимов Сергей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БЛАГОДАРЮ ЗА ВНИМАНИЕ!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159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РОО «СОВЕТ ВЕТЕРАНОВ ФГБОУ ВО «МГУ ИМ. Н.П.ОГАРЁВА»  ПРОЕКТ «ШКОЛА СОЦИАЛЬНОЙ АКТИВНОСТИ «СЕРЕБРЯНЫХ ДОБРОВОЛЬЦЕВ»</vt:lpstr>
      <vt:lpstr>Мини-программа «Косметология и диетология в жизни  «серебряных добровольцев»</vt:lpstr>
      <vt:lpstr>Мини-программа «Косметология и диетология в жизни  «серебряных добровольцев»</vt:lpstr>
      <vt:lpstr> </vt:lpstr>
      <vt:lpstr>Мини-программа   «Косметология и диетология в жизни «серебряных добровольцев»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РОО «СОВЕТ ВЕТЕРАНОВ ФГБОУ ВО «МГУ ИМ. Н.П.ОГАРЁВА»  ПРОЕКТ «ШКОЛА СОЦИАЛЬНОЙ АКТИВНОСТИ «СЕРЕБРЯНЫХ ДОБРОВОЛЬЦЕВ»</dc:title>
  <dc:creator>Надежда</dc:creator>
  <cp:lastModifiedBy>Надежда</cp:lastModifiedBy>
  <cp:revision>33</cp:revision>
  <dcterms:created xsi:type="dcterms:W3CDTF">2018-01-21T12:12:17Z</dcterms:created>
  <dcterms:modified xsi:type="dcterms:W3CDTF">2018-01-25T21:05:01Z</dcterms:modified>
</cp:coreProperties>
</file>