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6954F5-3A67-4BD6-B7BE-66AB4AC03EB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02B13F-AAE8-4C44-A856-3BCDFE77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Картинки по запросу 75 лет побе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4633816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286808" cy="224315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Социальный проект</a:t>
            </a:r>
            <a:br>
              <a:rPr lang="ru-RU" sz="5400" dirty="0" smtClean="0"/>
            </a:br>
            <a:r>
              <a:rPr lang="ru-RU" sz="5400" dirty="0" smtClean="0"/>
              <a:t>«75 лет. Мы помним»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08" y="3429000"/>
            <a:ext cx="6000792" cy="175260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ТО «Лига позитива» МБУ ДО ГДДТ г.Шахты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7150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Пробуждение в детях интереса и уважения к истории России и г.Шахты;</a:t>
            </a:r>
          </a:p>
          <a:p>
            <a:pPr lvl="0"/>
            <a:r>
              <a:rPr lang="ru-RU" dirty="0" smtClean="0"/>
              <a:t>Привлечение родителей к совместной работе;</a:t>
            </a:r>
          </a:p>
          <a:p>
            <a:pPr lvl="0"/>
            <a:r>
              <a:rPr lang="ru-RU" dirty="0" smtClean="0"/>
              <a:t>Расширение и систематизация знаний о </a:t>
            </a:r>
            <a:r>
              <a:rPr lang="ru-RU" dirty="0" err="1" smtClean="0"/>
              <a:t>шахтинцах</a:t>
            </a:r>
            <a:r>
              <a:rPr lang="ru-RU" dirty="0" smtClean="0"/>
              <a:t> - участниках Великой Отечественной войны</a:t>
            </a:r>
          </a:p>
          <a:p>
            <a:pPr lvl="0"/>
            <a:r>
              <a:rPr lang="ru-RU" dirty="0" smtClean="0"/>
              <a:t>Формирование уважительного отношения к ветеранам войны, труженикам тыла; бережное отношение к семейным фотографиям и реликвиям (медали, грамоты и др.) </a:t>
            </a:r>
          </a:p>
          <a:p>
            <a:pPr lvl="0"/>
            <a:r>
              <a:rPr lang="ru-RU" dirty="0" smtClean="0"/>
              <a:t>Понимание важности праздника – Дня Победы в жизни каждого человека.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Реализация проекта позволит привлечь внимание обучающихся к событиям Великой Отечественной войны, обогатит их духовный мир, приобщит к национальной истории и воспитанию гражданственности, патриотизма и любви к Родине.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75 лет побе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2857520" cy="97489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4714876" cy="5786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Актуальность проекта </a:t>
            </a:r>
          </a:p>
          <a:p>
            <a:pPr algn="just"/>
            <a:r>
              <a:rPr lang="ru-RU" dirty="0" smtClean="0"/>
              <a:t>Все дальше и дальше уходят от нас страшные годы Великой Отечественной войны. </a:t>
            </a:r>
          </a:p>
          <a:p>
            <a:pPr algn="just"/>
            <a:r>
              <a:rPr lang="ru-RU" dirty="0" smtClean="0"/>
              <a:t>Среди нас осталось очень мало ветеранов, тружеников тыла;  сегодняшние дети и подростки - последнее поколение, заставшее их в живых.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Картинки по запросу ветераны вов шах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08" y="4095738"/>
            <a:ext cx="4143392" cy="2762262"/>
          </a:xfrm>
          <a:prstGeom prst="rect">
            <a:avLst/>
          </a:prstGeom>
          <a:noFill/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5214942" y="1285860"/>
            <a:ext cx="3714776" cy="26432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Мы считаем, что мы не имеем права забывать о подвигах, совершенных нашими предками в то тяжелое время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Картинки по запросу 75 лет побе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810000" cy="14097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357298"/>
            <a:ext cx="4643470" cy="5143536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География проекта: </a:t>
            </a:r>
            <a:r>
              <a:rPr lang="ru-RU" dirty="0" smtClean="0"/>
              <a:t>Ростовская область, г.Шахты</a:t>
            </a:r>
          </a:p>
          <a:p>
            <a:endParaRPr lang="ru-RU" dirty="0" smtClean="0"/>
          </a:p>
          <a:p>
            <a:r>
              <a:rPr lang="ru-RU" b="1" dirty="0" smtClean="0"/>
              <a:t>Основная целевая группа проекта – </a:t>
            </a:r>
            <a:r>
              <a:rPr lang="ru-RU" dirty="0" smtClean="0"/>
              <a:t>дети и подростки в возрасте от 10 до 18 лет.</a:t>
            </a:r>
          </a:p>
          <a:p>
            <a:endParaRPr lang="ru-RU" dirty="0" smtClean="0"/>
          </a:p>
          <a:p>
            <a:r>
              <a:rPr lang="ru-RU" b="1" dirty="0" smtClean="0"/>
              <a:t>Команда проекта: </a:t>
            </a:r>
            <a:r>
              <a:rPr lang="ru-RU" dirty="0" smtClean="0"/>
              <a:t>волонтеры ТО «Лига позитива» МБУ ДО ГДДТ г.Шахты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6" name="Picture 4" descr="https://sun9-22.userapi.com/c856036/v856036395/e6542/wdIo-mppN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70" y="2357430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Картинки по запросу 75 лет побе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3857652" cy="142733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u="sng" dirty="0" smtClean="0"/>
              <a:t>Цель проекта</a:t>
            </a:r>
            <a:r>
              <a:rPr lang="ru-RU" b="1" dirty="0" smtClean="0"/>
              <a:t>: сохранение памяти о героизме наших предков в годы Великой Отечественной войны</a:t>
            </a:r>
          </a:p>
          <a:p>
            <a:pPr lvl="0">
              <a:buNone/>
            </a:pPr>
            <a:r>
              <a:rPr lang="ru-RU" b="1" u="sng" dirty="0" smtClean="0"/>
              <a:t>Задачи проекта:</a:t>
            </a:r>
            <a:r>
              <a:rPr lang="ru-RU" b="1" dirty="0" smtClean="0"/>
              <a:t> </a:t>
            </a:r>
          </a:p>
          <a:p>
            <a:pPr lvl="0"/>
            <a:r>
              <a:rPr lang="ru-RU" dirty="0" smtClean="0"/>
              <a:t>Информирование детей и подростков о ключевых событиях </a:t>
            </a:r>
            <a:r>
              <a:rPr lang="ru-RU" b="1" dirty="0" smtClean="0"/>
              <a:t>Великой Отечественной войны</a:t>
            </a:r>
            <a:endParaRPr lang="ru-RU" dirty="0" smtClean="0"/>
          </a:p>
          <a:p>
            <a:pPr lvl="0"/>
            <a:r>
              <a:rPr lang="ru-RU" dirty="0" smtClean="0"/>
              <a:t>Выявление уровня знаний детей и подростков об истории </a:t>
            </a:r>
            <a:r>
              <a:rPr lang="ru-RU" b="1" dirty="0" smtClean="0"/>
              <a:t>Великой Отечественной войны</a:t>
            </a:r>
            <a:endParaRPr lang="ru-RU" dirty="0" smtClean="0"/>
          </a:p>
          <a:p>
            <a:pPr lvl="0"/>
            <a:r>
              <a:rPr lang="ru-RU" dirty="0" smtClean="0"/>
              <a:t>Проведение образовательных мероприятий, направленных на повышение интереса детей к истории</a:t>
            </a:r>
          </a:p>
          <a:p>
            <a:pPr lvl="0"/>
            <a:r>
              <a:rPr lang="ru-RU" dirty="0" smtClean="0"/>
              <a:t>Воспитание гражданско-патриотических качеств подрастающего поколения</a:t>
            </a:r>
          </a:p>
          <a:p>
            <a:pPr lvl="0"/>
            <a:r>
              <a:rPr lang="ru-RU" dirty="0" smtClean="0"/>
              <a:t>развитие уважительного отношения к старшему поколению и его героическому прошлому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Картинки по запросу 75 лет побе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810000" cy="14097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Методы реализации проекта:</a:t>
            </a:r>
          </a:p>
          <a:p>
            <a:pPr algn="ctr">
              <a:buNone/>
            </a:pPr>
            <a:endParaRPr lang="ru-RU" b="1" dirty="0" smtClean="0"/>
          </a:p>
          <a:p>
            <a:pPr algn="ctr"/>
            <a:r>
              <a:rPr lang="ru-RU" b="1" i="1" dirty="0" smtClean="0"/>
              <a:t>Круглый стол </a:t>
            </a:r>
          </a:p>
          <a:p>
            <a:pPr algn="ctr"/>
            <a:r>
              <a:rPr lang="ru-RU" b="1" i="1" dirty="0" smtClean="0"/>
              <a:t>Социологический опрос</a:t>
            </a:r>
          </a:p>
          <a:p>
            <a:pPr algn="ctr"/>
            <a:r>
              <a:rPr lang="ru-RU" b="1" i="1" dirty="0" err="1" smtClean="0"/>
              <a:t>Брейн-ринг</a:t>
            </a:r>
            <a:r>
              <a:rPr lang="ru-RU" b="1" i="1" dirty="0" smtClean="0"/>
              <a:t> </a:t>
            </a:r>
          </a:p>
          <a:p>
            <a:pPr algn="ctr"/>
            <a:r>
              <a:rPr lang="ru-RU" b="1" i="1" dirty="0" err="1" smtClean="0"/>
              <a:t>Квест</a:t>
            </a:r>
            <a:endParaRPr lang="ru-RU" b="1" i="1" dirty="0" smtClean="0"/>
          </a:p>
          <a:p>
            <a:pPr algn="ctr"/>
            <a:r>
              <a:rPr lang="ru-RU" b="1" i="1" dirty="0" smtClean="0"/>
              <a:t> Викторина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14289"/>
          <a:ext cx="8786874" cy="647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71"/>
                <a:gridCol w="5412734"/>
                <a:gridCol w="1487941"/>
                <a:gridCol w="1464428"/>
              </a:tblGrid>
              <a:tr h="88441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участников</a:t>
                      </a:r>
                      <a:endParaRPr lang="ru-RU" dirty="0"/>
                    </a:p>
                  </a:txBody>
                  <a:tcPr/>
                </a:tc>
              </a:tr>
              <a:tr h="5496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Викторина «</a:t>
                      </a:r>
                      <a:r>
                        <a:rPr kumimoji="0"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Минувших </a:t>
                      </a:r>
                      <a:r>
                        <a:rPr kumimoji="0"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живая память»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 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35чел.</a:t>
                      </a:r>
                      <a:endParaRPr lang="ru-RU" sz="1600" dirty="0"/>
                    </a:p>
                  </a:txBody>
                  <a:tcPr/>
                </a:tc>
              </a:tr>
              <a:tr h="6051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Социологический опрос  «А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что ты знаешь о войне?»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Сентябрь</a:t>
                      </a:r>
                      <a:r>
                        <a:rPr lang="ru-RU" sz="1600" baseline="0" dirty="0" smtClean="0"/>
                        <a:t> 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300 чел.</a:t>
                      </a:r>
                      <a:endParaRPr lang="ru-RU" sz="1600" dirty="0"/>
                    </a:p>
                  </a:txBody>
                  <a:tcPr/>
                </a:tc>
              </a:tr>
              <a:tr h="6051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Брейн-ринг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«Это наша история»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Октябрь</a:t>
                      </a:r>
                      <a:r>
                        <a:rPr lang="ru-RU" sz="1600" baseline="0" dirty="0" smtClean="0"/>
                        <a:t> 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 чел.</a:t>
                      </a:r>
                      <a:endParaRPr lang="ru-RU" sz="1600" dirty="0"/>
                    </a:p>
                  </a:txBody>
                  <a:tcPr/>
                </a:tc>
              </a:tr>
              <a:tr h="5601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Викторина «Битва за Москву»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Ноябрь 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 чел.</a:t>
                      </a:r>
                      <a:endParaRPr lang="ru-RU" sz="1600" dirty="0"/>
                    </a:p>
                  </a:txBody>
                  <a:tcPr/>
                </a:tc>
              </a:tr>
              <a:tr h="8599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показа художественных фильмов о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Великой Отечественной войне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Декабрь 2019- январь 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150 чел.</a:t>
                      </a:r>
                      <a:endParaRPr lang="ru-RU" sz="1600" dirty="0"/>
                    </a:p>
                  </a:txBody>
                  <a:tcPr/>
                </a:tc>
              </a:tr>
              <a:tr h="6051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Викторина «Освобождение города Шахты»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Февраль 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 чел.</a:t>
                      </a:r>
                      <a:endParaRPr lang="ru-RU" sz="1600" dirty="0"/>
                    </a:p>
                  </a:txBody>
                  <a:tcPr/>
                </a:tc>
              </a:tr>
              <a:tr h="6051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«Ключевые события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Великой Отечественной войны»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 2020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 чел.</a:t>
                      </a:r>
                      <a:endParaRPr lang="ru-RU" sz="1600" dirty="0"/>
                    </a:p>
                  </a:txBody>
                  <a:tcPr/>
                </a:tc>
              </a:tr>
              <a:tr h="6051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«Этот день мы приближали, как могли...»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 2020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 чел.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5496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«Машина времени»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Май 2020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  <a:r>
                        <a:rPr lang="ru-RU" sz="1600" baseline="0" dirty="0" smtClean="0"/>
                        <a:t> чел.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s://sun9-34.userapi.com/c850720/v850720753/eb10d/YtRFcXKX3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0471"/>
            <a:ext cx="4143372" cy="310752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Состоявшиеся мероприятия:</a:t>
            </a:r>
          </a:p>
          <a:p>
            <a:pPr algn="ctr">
              <a:buNone/>
            </a:pPr>
            <a:r>
              <a:rPr lang="ru-RU" b="1" dirty="0" smtClean="0"/>
              <a:t>1. Викторина </a:t>
            </a:r>
            <a:r>
              <a:rPr lang="ru-RU" sz="2800" b="1" dirty="0" smtClean="0">
                <a:solidFill>
                  <a:schemeClr val="dk1"/>
                </a:solidFill>
              </a:rPr>
              <a:t>«Минувших дней живая память»</a:t>
            </a: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62" name="Picture 2" descr="https://sun9-10.userapi.com/c850720/v850720753/eb196/Xn5ib_U_m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429156" cy="3321867"/>
          </a:xfrm>
          <a:prstGeom prst="rect">
            <a:avLst/>
          </a:prstGeom>
          <a:noFill/>
        </p:spPr>
      </p:pic>
      <p:pic>
        <p:nvPicPr>
          <p:cNvPr id="92168" name="Picture 8" descr="https://sun9-50.userapi.com/c850720/v850720753/eb103/9Y9V-VTfa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71545"/>
            <a:ext cx="4714876" cy="3536157"/>
          </a:xfrm>
          <a:prstGeom prst="rect">
            <a:avLst/>
          </a:prstGeom>
          <a:noFill/>
        </p:spPr>
      </p:pic>
      <p:pic>
        <p:nvPicPr>
          <p:cNvPr id="92170" name="Picture 10" descr="https://sun9-62.userapi.com/c850720/v850720753/eb071/emoROb98h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25" y="4071918"/>
            <a:ext cx="3714775" cy="2786082"/>
          </a:xfrm>
          <a:prstGeom prst="rect">
            <a:avLst/>
          </a:prstGeom>
          <a:noFill/>
        </p:spPr>
      </p:pic>
      <p:pic>
        <p:nvPicPr>
          <p:cNvPr id="92166" name="Picture 6" descr="https://sun9-12.userapi.com/c850720/v850720753/eb098/2pz4mzb5L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714728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Назовите имена </a:t>
            </a:r>
            <a:r>
              <a:rPr lang="ru-RU" b="1" dirty="0" err="1" smtClean="0"/>
              <a:t>шахтинцев-героев</a:t>
            </a:r>
            <a:r>
              <a:rPr lang="ru-RU" b="1" dirty="0" smtClean="0"/>
              <a:t> Советского Союза.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Назовите города-герои, находящиеся на территории бывшего СССР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Назовите города воинской славы, , населенные пункты воинской доблести, рубежи воинской доблести, находящиеся в Ростовской области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Какой город находился в осаде более 3 лет?</a:t>
            </a:r>
            <a:r>
              <a:rPr lang="ru-RU" dirty="0" smtClean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Назовите известных вам военачальников, прославившихся во время Великой Отечественной войны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2. Социологический опрос «А что ты знаешь о войне?»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.userapi.com/c852220/v852220112/1d6e10/P14tTtzZj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9"/>
            <a:ext cx="5330716" cy="3000372"/>
          </a:xfrm>
          <a:prstGeom prst="rect">
            <a:avLst/>
          </a:prstGeom>
          <a:noFill/>
        </p:spPr>
      </p:pic>
      <p:pic>
        <p:nvPicPr>
          <p:cNvPr id="94216" name="Picture 8" descr="https://sun9-49.userapi.com/c858036/v858036613/7dc63/kzVabxTsb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2943180" cy="392909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400024" cy="23316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8683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4210" name="Picture 2" descr="https://sun9-52.userapi.com/c852120/v852120078/1dbb08/mdeSdOV5F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3214677" cy="4286236"/>
          </a:xfrm>
          <a:prstGeom prst="rect">
            <a:avLst/>
          </a:prstGeom>
          <a:noFill/>
        </p:spPr>
      </p:pic>
      <p:pic>
        <p:nvPicPr>
          <p:cNvPr id="94212" name="Picture 4" descr="https://sun9-59.userapi.com/c854532/v854532178/fd0e5/HUxMMs6YA6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252" y="0"/>
            <a:ext cx="3317748" cy="4429132"/>
          </a:xfrm>
          <a:prstGeom prst="rect">
            <a:avLst/>
          </a:prstGeom>
          <a:noFill/>
        </p:spPr>
      </p:pic>
      <p:pic>
        <p:nvPicPr>
          <p:cNvPr id="94214" name="Picture 6" descr="https://sun9-53.userapi.com/c851520/v851520112/1be6af/dkOMg_rWbB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3284" y="3857628"/>
            <a:ext cx="533071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484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Социальный проект «75 лет. Мы помним»</vt:lpstr>
      <vt:lpstr>Мы считаем, что мы не имеем права забывать о подвигах, совершенных нашими предками в то тяжелое время.</vt:lpstr>
      <vt:lpstr>Слайд 3</vt:lpstr>
      <vt:lpstr>Слайд 4</vt:lpstr>
      <vt:lpstr>Слайд 5</vt:lpstr>
      <vt:lpstr>Слайд 6</vt:lpstr>
      <vt:lpstr>Слайд 7</vt:lpstr>
      <vt:lpstr>2. Социологический опрос «А что ты знаешь о войне?»</vt:lpstr>
      <vt:lpstr> </vt:lpstr>
      <vt:lpstr>Ожидаемые результаты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«75 лет. Мы помним»</dc:title>
  <dc:creator>First</dc:creator>
  <cp:lastModifiedBy>First</cp:lastModifiedBy>
  <cp:revision>13</cp:revision>
  <dcterms:created xsi:type="dcterms:W3CDTF">2019-10-10T09:35:40Z</dcterms:created>
  <dcterms:modified xsi:type="dcterms:W3CDTF">2019-10-17T09:41:53Z</dcterms:modified>
</cp:coreProperties>
</file>