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1" r:id="rId5"/>
    <p:sldId id="272" r:id="rId6"/>
    <p:sldId id="273" r:id="rId7"/>
    <p:sldId id="261" r:id="rId8"/>
    <p:sldId id="264" r:id="rId9"/>
    <p:sldId id="27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тата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Deniska</dc:creator>
  <cp:lastModifiedBy>Deniska</cp:lastModifiedBy>
  <cp:revision>4</cp:revision>
  <dcterms:created xsi:type="dcterms:W3CDTF">2019-03-25T12:28:17Z</dcterms:created>
  <dcterms:modified xsi:type="dcterms:W3CDTF">2019-06-28T10:31:58Z</dcterms:modified>
</cp:coreProperties>
</file>