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6" r:id="rId6"/>
    <p:sldId id="267" r:id="rId7"/>
    <p:sldId id="262" r:id="rId8"/>
    <p:sldId id="263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327FB-9ED1-4413-9311-1AA42B12A7E6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BC6-9504-4511-9A3F-3EDEF17C37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94B30-436B-4581-B846-CDA91D30B1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 страницам Краснодара»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1500174"/>
            <a:ext cx="5929354" cy="7143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Литературная экскурсия по городу Краснодару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428868"/>
            <a:ext cx="5286380" cy="3524253"/>
          </a:xfrm>
          <a:prstGeom prst="rect">
            <a:avLst/>
          </a:prstGeom>
        </p:spPr>
      </p:pic>
      <p:pic>
        <p:nvPicPr>
          <p:cNvPr id="5" name="Рисунок 4" descr="0XIDhtY6F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XIDhtY6F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школьники и студенты  в возрасте от 12 до 22 лет.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формирование культуры чтения в современной среде.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База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Детские библиотеки Краснодара и Краснодарского края, Библиотека ЦБС г. Краснодара, Средние общеобразовательные школы г. Краснодара и Краснодарского края, Кадетский музыкальный корпус КГИК.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Создать условия для развития духовной потребности учащихся в постижении национальных культурных ценностей и становления личностно-значимого отношения учащихся к истории города Краснодара, а так же активизировать чтение, как важнейший фактор развития культуры подрастающего поколения.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эмоциональному "погружению" учащихся в атмосферу жизни Краснодара и Краснодарского края;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Расширить кругозор учащихся о русской литературе и  истории города Краснодар;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литературный образ города Краснодара;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Привлечь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школьников к творчеству местных авторов, а также к произведениям классиков о Краснодаре;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интерес к деятельности жителей Краснодара, к художественной литературе  и истории родного города;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 библиотек Краснодарского края, библиотек  Красноармейского района и города Краснодара посредством создания виртуальных книг выставок, обзоров, дискуссий и конкурсов, в открытых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аккаунтах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популярных социальных сетей: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 descr="0XIDhtY6F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проекта включает в себя два блока: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3"/>
            <a:ext cx="8229600" cy="414340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i="1" dirty="0" smtClean="0"/>
              <a:t>          Блок №1 Виртуальная работа со школьниками и студентами через социальные сети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-Создание виртуальной книжной выставки «По страницам Краснодара;</a:t>
            </a:r>
          </a:p>
          <a:p>
            <a:pPr>
              <a:buNone/>
            </a:pPr>
            <a:r>
              <a:rPr lang="ru-RU" dirty="0" smtClean="0"/>
              <a:t>         - </a:t>
            </a:r>
            <a:r>
              <a:rPr lang="ru-RU" dirty="0" smtClean="0"/>
              <a:t>Создание виртуальной экскурсии «По страницам Краснодара»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Блок №2</a:t>
            </a:r>
            <a:r>
              <a:rPr lang="ru-RU" i="1" dirty="0" smtClean="0"/>
              <a:t> </a:t>
            </a:r>
            <a:r>
              <a:rPr lang="ru-RU" b="1" i="1" dirty="0" smtClean="0"/>
              <a:t>Интерактивная работа со школьниками студентами </a:t>
            </a:r>
            <a:r>
              <a:rPr lang="ru-RU" b="1" i="1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Литературная экскурсия «По страницам Краснодара»;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XIDhtY6F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экскурсии: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r>
              <a:rPr lang="ru-RU" b="1" i="1" dirty="0" smtClean="0"/>
              <a:t> </a:t>
            </a:r>
            <a:r>
              <a:rPr lang="ru-RU" b="1" i="1" dirty="0" smtClean="0"/>
              <a:t>Для экскурсоводов: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Приобретение коммуникативных навыков, умения использовать различные источники для пополнения своих знаний, для расширения кругозора;</a:t>
            </a:r>
          </a:p>
          <a:p>
            <a:pPr lvl="0"/>
            <a:r>
              <a:rPr lang="ru-RU" dirty="0" smtClean="0"/>
              <a:t>Приобретение знаний о работе экскурсовода и умений оформлять документы по проведению экскурсии;</a:t>
            </a:r>
          </a:p>
          <a:p>
            <a:pPr lvl="0"/>
            <a:r>
              <a:rPr lang="ru-RU" dirty="0" smtClean="0"/>
              <a:t>Повышение интереса к истории родного края, города.</a:t>
            </a:r>
          </a:p>
          <a:p>
            <a:pPr lvl="0"/>
            <a:r>
              <a:rPr lang="ru-RU" dirty="0" smtClean="0"/>
              <a:t>Приобретение навыков поисково-исследовательской работы;</a:t>
            </a:r>
          </a:p>
          <a:p>
            <a:pPr>
              <a:buNone/>
            </a:pP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Для участников: </a:t>
            </a:r>
            <a:endParaRPr lang="ru-RU" dirty="0" smtClean="0"/>
          </a:p>
          <a:p>
            <a:pPr lvl="0"/>
            <a:r>
              <a:rPr lang="ru-RU" dirty="0" smtClean="0"/>
              <a:t>Формирование интереса учащихся, их родителей, учителей, родителей, жителей Краснодарского края и  г.Краснодара к экскурсии;</a:t>
            </a:r>
          </a:p>
          <a:p>
            <a:pPr lvl="0"/>
            <a:r>
              <a:rPr lang="ru-RU" dirty="0" smtClean="0"/>
              <a:t>Расширение знаний о жизни ,традициях, культуре Краснодара ;</a:t>
            </a:r>
          </a:p>
          <a:p>
            <a:pPr lvl="0"/>
            <a:r>
              <a:rPr lang="ru-RU" dirty="0" smtClean="0"/>
              <a:t>Развитие патриотических чувств у школьников.</a:t>
            </a:r>
          </a:p>
          <a:p>
            <a:pPr lvl="0"/>
            <a:r>
              <a:rPr lang="ru-RU" dirty="0" smtClean="0"/>
              <a:t>Повышение читательской компетентности;</a:t>
            </a:r>
          </a:p>
          <a:p>
            <a:pPr lvl="0"/>
            <a:r>
              <a:rPr lang="ru-RU" dirty="0" smtClean="0"/>
              <a:t>Чтение подарит вдохновение и научит творчески подходить к решению определенных вопросов.</a:t>
            </a:r>
          </a:p>
          <a:p>
            <a:pPr lvl="0"/>
            <a:r>
              <a:rPr lang="ru-RU" dirty="0" smtClean="0"/>
              <a:t>Появление у участников желания увеличить количество экскурсионных маршрутов;</a:t>
            </a:r>
          </a:p>
          <a:p>
            <a:endParaRPr lang="ru-RU" dirty="0"/>
          </a:p>
        </p:txBody>
      </p:sp>
      <p:pic>
        <p:nvPicPr>
          <p:cNvPr id="5" name="Рисунок 4" descr="0XIDhtY6F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Распределение ответственности в работе над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проектом:</a:t>
            </a:r>
            <a:endParaRPr lang="ru-RU" sz="3600" dirty="0"/>
          </a:p>
        </p:txBody>
      </p:sp>
      <p:pic>
        <p:nvPicPr>
          <p:cNvPr id="5" name="Содержимое 4" descr="IMG_96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2786082" cy="2900369"/>
          </a:xfrm>
        </p:spPr>
      </p:pic>
      <p:pic>
        <p:nvPicPr>
          <p:cNvPr id="8" name="Содержимое 7" descr="IMG_0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785926"/>
            <a:ext cx="4038600" cy="2857520"/>
          </a:xfrm>
        </p:spPr>
      </p:pic>
      <p:sp>
        <p:nvSpPr>
          <p:cNvPr id="7" name="TextBox 6"/>
          <p:cNvSpPr txBox="1"/>
          <p:nvPr/>
        </p:nvSpPr>
        <p:spPr>
          <a:xfrm>
            <a:off x="642910" y="4714884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Афанасенко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Анастасия Александровна, студентка информационно-библиотечного факультет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190" y="485776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творческой группы: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Волонтерский отряд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Книгодарцы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студенты Краснодарского института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XIDhtY6Fk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Экскурсионный маршрут: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329510" cy="211455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1.Памятник Екатерины Великой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2.Биб-ка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им.Пушкина;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3.Худ.музей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им.Коваленко;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4.Войсковой собор Александра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Невского;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«Городской сад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0XIDhtY6F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  <p:pic>
        <p:nvPicPr>
          <p:cNvPr id="5" name="Рисунок 4" descr="7A-Pvo5_G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929066"/>
            <a:ext cx="2428892" cy="2428892"/>
          </a:xfrm>
          <a:prstGeom prst="rect">
            <a:avLst/>
          </a:prstGeom>
        </p:spPr>
      </p:pic>
      <p:pic>
        <p:nvPicPr>
          <p:cNvPr id="6" name="Рисунок 5" descr="dp_fUmUJ7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29066"/>
            <a:ext cx="2428892" cy="2428892"/>
          </a:xfrm>
          <a:prstGeom prst="rect">
            <a:avLst/>
          </a:prstGeom>
        </p:spPr>
      </p:pic>
      <p:pic>
        <p:nvPicPr>
          <p:cNvPr id="7" name="Рисунок 6" descr="oAL2Hicux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929066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Актуальность нашей экскурсии: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2576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цифровым технологиям современного мира ,мы имеем уникальную возможность с помощью ваших телефонов погрузится в виртуальную часть нашей экскурсии. На каждой локации вам будет предоставлен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-код, с помощью которого вы можете посетить наш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посмотреть нашу виртуальную экскурсию и увидеть исторические памятники Краснодара до их реконструкции. Также у вас будет карта нашего Маршрута и вы сами должны будите угадать наш следующую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геолокацию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(станцию). </a:t>
            </a:r>
          </a:p>
          <a:p>
            <a:endParaRPr lang="ru-RU" dirty="0"/>
          </a:p>
        </p:txBody>
      </p:sp>
      <p:pic>
        <p:nvPicPr>
          <p:cNvPr id="4" name="Рисунок 3" descr="0XIDhtY6F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hzvVzP2lk0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 descr="62661-maps-computer-google-location-icons-free-transparent-image-h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57166"/>
            <a:ext cx="714380" cy="7143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71472" y="214290"/>
            <a:ext cx="2643206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Маршрут экскурсии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8" name="Рисунок 17" descr="2hJreIvAA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14290"/>
            <a:ext cx="428628" cy="42862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0XIDhtY6Fk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4" y="5715024"/>
            <a:ext cx="1142976" cy="1142976"/>
          </a:xfrm>
          <a:prstGeom prst="ellipse">
            <a:avLst/>
          </a:prstGeom>
        </p:spPr>
      </p:pic>
      <p:pic>
        <p:nvPicPr>
          <p:cNvPr id="9" name="Рисунок 8" descr="МУЗЕЙ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66397">
            <a:off x="3444904" y="2570062"/>
            <a:ext cx="947992" cy="947992"/>
          </a:xfrm>
          <a:prstGeom prst="rect">
            <a:avLst/>
          </a:prstGeom>
        </p:spPr>
      </p:pic>
      <p:pic>
        <p:nvPicPr>
          <p:cNvPr id="10" name="Рисунок 9" descr="собор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5517">
            <a:off x="2241206" y="5831232"/>
            <a:ext cx="928670" cy="928670"/>
          </a:xfrm>
          <a:prstGeom prst="rect">
            <a:avLst/>
          </a:prstGeom>
        </p:spPr>
      </p:pic>
      <p:pic>
        <p:nvPicPr>
          <p:cNvPr id="11" name="Рисунок 10" descr="ЕКАТЕРИНА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1266">
            <a:off x="2714612" y="3857628"/>
            <a:ext cx="1547810" cy="1547810"/>
          </a:xfrm>
          <a:prstGeom prst="rect">
            <a:avLst/>
          </a:prstGeom>
        </p:spPr>
      </p:pic>
      <p:pic>
        <p:nvPicPr>
          <p:cNvPr id="12" name="Рисунок 11" descr="qrcod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702" y="0"/>
            <a:ext cx="2500298" cy="2500298"/>
          </a:xfrm>
          <a:prstGeom prst="rect">
            <a:avLst/>
          </a:prstGeom>
        </p:spPr>
      </p:pic>
      <p:pic>
        <p:nvPicPr>
          <p:cNvPr id="13" name="Рисунок 12" descr="гор сад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72132" y="5810256"/>
            <a:ext cx="1047744" cy="1047744"/>
          </a:xfrm>
          <a:prstGeom prst="rect">
            <a:avLst/>
          </a:prstGeom>
        </p:spPr>
      </p:pic>
      <p:pic>
        <p:nvPicPr>
          <p:cNvPr id="14" name="Рисунок 13" descr="Пушкинк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14612" y="1285860"/>
            <a:ext cx="976306" cy="976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книгодарцы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«По страницам Краснодара»</vt:lpstr>
      <vt:lpstr>Слайд 2</vt:lpstr>
      <vt:lpstr>Задачи: </vt:lpstr>
      <vt:lpstr>Структура проекта включает в себя два блока: </vt:lpstr>
      <vt:lpstr>Ожидаемые результаты реализации экскурсии: </vt:lpstr>
      <vt:lpstr>Распределение ответственности в работе над проектом:</vt:lpstr>
      <vt:lpstr>Экскурсионный маршрут:</vt:lpstr>
      <vt:lpstr>Актуальность нашей экскурсии: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страницам Краснодара»</dc:title>
  <dc:creator>PCA</dc:creator>
  <cp:lastModifiedBy>Пользователь Windows</cp:lastModifiedBy>
  <cp:revision>1</cp:revision>
  <dcterms:created xsi:type="dcterms:W3CDTF">2019-06-15T22:32:55Z</dcterms:created>
  <dcterms:modified xsi:type="dcterms:W3CDTF">2019-06-15T23:14:09Z</dcterms:modified>
</cp:coreProperties>
</file>