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6" r:id="rId3"/>
    <p:sldId id="333" r:id="rId4"/>
    <p:sldId id="334" r:id="rId5"/>
    <p:sldId id="283" r:id="rId6"/>
    <p:sldId id="335" r:id="rId7"/>
    <p:sldId id="292" r:id="rId8"/>
    <p:sldId id="293" r:id="rId9"/>
    <p:sldId id="308" r:id="rId10"/>
    <p:sldId id="332" r:id="rId11"/>
    <p:sldId id="297" r:id="rId12"/>
    <p:sldId id="295" r:id="rId13"/>
    <p:sldId id="324" r:id="rId14"/>
    <p:sldId id="325" r:id="rId15"/>
    <p:sldId id="343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183" autoAdjust="0"/>
    <p:restoredTop sz="98221" autoAdjust="0"/>
  </p:normalViewPr>
  <p:slideViewPr>
    <p:cSldViewPr>
      <p:cViewPr>
        <p:scale>
          <a:sx n="66" d="100"/>
          <a:sy n="66" d="100"/>
        </p:scale>
        <p:origin x="-126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8256-80BF-48B7-B74B-90A211D389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ADDA-C540-4498-8258-3B5DEC14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779190" y="1412776"/>
            <a:ext cx="7650462" cy="504056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chemeClr val="tx2"/>
                </a:solidFill>
                <a:latin typeface="Comic Sans MS" pitchFamily="66" charset="0"/>
              </a:rPr>
              <a:t>«Формирование здорового образа жизни у дошкольников посредством обучения диафрагмальному дыханию на тренажере «БОС-Дыхание»»</a:t>
            </a:r>
            <a:endParaRPr lang="ru-RU" sz="8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2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2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endParaRPr lang="ru-RU" sz="6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      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                              Составитель: 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Кардашина Людмила Николаевна</a:t>
            </a:r>
          </a:p>
          <a:p>
            <a:pPr algn="ctr">
              <a:buNone/>
            </a:pP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                               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            учитель-логопед ВКК</a:t>
            </a: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1800" dirty="0">
              <a:solidFill>
                <a:schemeClr val="tx2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9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900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9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5600" dirty="0" err="1" smtClean="0">
                <a:solidFill>
                  <a:schemeClr val="tx2"/>
                </a:solidFill>
                <a:latin typeface="Comic Sans MS" pitchFamily="66" charset="0"/>
              </a:rPr>
              <a:t>ГОКрасноуфимск</a:t>
            </a:r>
            <a:endParaRPr lang="ru-RU" sz="5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7514"/>
            <a:ext cx="1152128" cy="117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4822"/>
            <a:ext cx="1283841" cy="12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77" y="5374823"/>
            <a:ext cx="1184831" cy="13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6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40" y="692696"/>
            <a:ext cx="6378929" cy="47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1F497D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11160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66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 rot="771960">
            <a:off x="8270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 rot="923731">
            <a:off x="7429520" y="5857892"/>
            <a:ext cx="785818" cy="714381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66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0000E6"/>
                </a:solidFill>
              </a:rPr>
              <a:t>У</a:t>
            </a: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 rot="771960">
            <a:off x="3157786" y="5862936"/>
            <a:ext cx="700320" cy="56704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 rot="-792974">
            <a:off x="5203669" y="5847525"/>
            <a:ext cx="609581" cy="60536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И</a:t>
            </a:r>
          </a:p>
        </p:txBody>
      </p:sp>
      <p:pic>
        <p:nvPicPr>
          <p:cNvPr id="6146" name="Picture 2" descr="E:\рҰؑота\КОНКУРС 2013 восптатель года\работа 2\Изображение 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48679"/>
            <a:ext cx="7815477" cy="521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Занятия на тренажере «БОС-Дыхание»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85043"/>
            <a:ext cx="1152128" cy="117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1111175" cy="109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67" y="5374823"/>
            <a:ext cx="1184831" cy="13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1\Desktop\фото для конкурса\DSC033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3" y="1412776"/>
            <a:ext cx="3788321" cy="28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рҰؑота\фото для конкурса\кружок мозаика\DSC033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205" y="2676704"/>
            <a:ext cx="3952133" cy="28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Динамика состояния дыхательной функции дошкольников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7514"/>
            <a:ext cx="1152128" cy="117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4822"/>
            <a:ext cx="1283841" cy="12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77" y="5374823"/>
            <a:ext cx="1184831" cy="13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97" y="1268760"/>
            <a:ext cx="7354829" cy="381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Уровень состояния здоровья дошкольников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7514"/>
            <a:ext cx="1152128" cy="117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4822"/>
            <a:ext cx="1283841" cy="12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77" y="5374823"/>
            <a:ext cx="1184831" cy="13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8832"/>
            <a:ext cx="7184166" cy="345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7514"/>
            <a:ext cx="1152128" cy="117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66" y="5176501"/>
            <a:ext cx="1283841" cy="12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74495"/>
            <a:ext cx="1184831" cy="13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6970"/>
            <a:ext cx="4814059" cy="3610544"/>
          </a:xfrm>
          <a:prstGeom prst="rect">
            <a:avLst/>
          </a:prstGeom>
        </p:spPr>
      </p:pic>
      <p:pic>
        <p:nvPicPr>
          <p:cNvPr id="1026" name="Picture 2" descr="C:\Users\1\Pictures\MP Navigator EX\2015_10_06\IMG_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63835"/>
            <a:ext cx="3048032" cy="43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125" name="Picture 5" descr="7_0064"/>
          <p:cNvPicPr>
            <a:picLocks noChangeAspect="1" noChangeArrowheads="1"/>
          </p:cNvPicPr>
          <p:nvPr/>
        </p:nvPicPr>
        <p:blipFill>
          <a:blip r:embed="rId2" cstate="print"/>
          <a:srcRect r="-345"/>
          <a:stretch>
            <a:fillRect/>
          </a:stretch>
        </p:blipFill>
        <p:spPr bwMode="auto">
          <a:xfrm>
            <a:off x="6629804" y="3933056"/>
            <a:ext cx="1748619" cy="2527980"/>
          </a:xfrm>
          <a:prstGeom prst="rect">
            <a:avLst/>
          </a:prstGeom>
          <a:noFill/>
        </p:spPr>
      </p:pic>
      <p:pic>
        <p:nvPicPr>
          <p:cNvPr id="5126" name="Picture 6" descr="9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205388">
            <a:off x="7213842" y="4007046"/>
            <a:ext cx="2093912" cy="800100"/>
          </a:xfrm>
          <a:prstGeom prst="rect">
            <a:avLst/>
          </a:prstGeom>
          <a:noFill/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 rot="-792974">
            <a:off x="1127203" y="5307835"/>
            <a:ext cx="647700" cy="60113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1921629" y="526491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66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 rot="771960">
            <a:off x="1487761" y="4695669"/>
            <a:ext cx="647700" cy="5032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/>
              <a:t>Б</a:t>
            </a:r>
          </a:p>
        </p:txBody>
      </p:sp>
      <p:pic>
        <p:nvPicPr>
          <p:cNvPr id="10" name="Picture 14" descr="Книга"/>
          <p:cNvPicPr>
            <a:picLocks noChangeAspect="1" noChangeArrowheads="1"/>
          </p:cNvPicPr>
          <p:nvPr/>
        </p:nvPicPr>
        <p:blipFill>
          <a:blip r:embed="rId4" cstate="print"/>
          <a:srcRect b="69547"/>
          <a:stretch>
            <a:fillRect/>
          </a:stretch>
        </p:blipFill>
        <p:spPr bwMode="auto">
          <a:xfrm>
            <a:off x="1857356" y="571480"/>
            <a:ext cx="5500727" cy="10715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10297" y="2714620"/>
            <a:ext cx="59234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56" y="5179984"/>
            <a:ext cx="115252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srgbClr val="1F497D"/>
                </a:solidFill>
                <a:latin typeface="Comic Sans MS" pitchFamily="66" charset="0"/>
              </a:rPr>
              <a:t>           </a:t>
            </a:r>
          </a:p>
          <a:p>
            <a:endParaRPr lang="ru-RU" sz="2000" dirty="0" smtClean="0">
              <a:solidFill>
                <a:srgbClr val="1F497D"/>
              </a:solidFill>
              <a:latin typeface="Comic Sans MS" pitchFamily="66" charset="0"/>
            </a:endParaRPr>
          </a:p>
          <a:p>
            <a:endParaRPr lang="ru-RU" sz="2000" dirty="0" smtClean="0">
              <a:solidFill>
                <a:srgbClr val="1F497D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1F497D"/>
                </a:solidFill>
                <a:latin typeface="Comic Sans MS" pitchFamily="66" charset="0"/>
              </a:rPr>
              <a:t>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7502" y="2762629"/>
            <a:ext cx="4955012" cy="3955076"/>
          </a:xfrm>
          <a:prstGeom prst="rect">
            <a:avLst/>
          </a:prstGeom>
        </p:spPr>
      </p:pic>
      <p:pic>
        <p:nvPicPr>
          <p:cNvPr id="7170" name="Picture 2" descr="C:\Users\1\Desktop\41d4aa796c084763b1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84" y="332656"/>
            <a:ext cx="4137843" cy="227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Что такое «здоровье» ?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779190" y="1412776"/>
            <a:ext cx="7650462" cy="5040560"/>
          </a:xfrm>
        </p:spPr>
        <p:txBody>
          <a:bodyPr>
            <a:normAutofit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endParaRPr lang="ru-RU" altLang="ru-RU" b="1" kern="0" dirty="0" smtClean="0">
              <a:solidFill>
                <a:schemeClr val="tx2"/>
              </a:solidFill>
              <a:latin typeface="Arial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b="1" kern="0" dirty="0" smtClean="0">
                <a:solidFill>
                  <a:schemeClr val="tx2"/>
                </a:solidFill>
                <a:latin typeface="Arial"/>
              </a:rPr>
              <a:t>«Состояние </a:t>
            </a:r>
            <a:r>
              <a:rPr lang="ru-RU" altLang="ru-RU" b="1" kern="0" dirty="0">
                <a:solidFill>
                  <a:schemeClr val="tx2"/>
                </a:solidFill>
                <a:latin typeface="Arial"/>
              </a:rPr>
              <a:t>полного физического, психического и социального благополучия, а не только отсутствие болезней или физических </a:t>
            </a:r>
            <a:r>
              <a:rPr lang="ru-RU" altLang="ru-RU" b="1" kern="0" dirty="0" smtClean="0">
                <a:solidFill>
                  <a:schemeClr val="tx2"/>
                </a:solidFill>
                <a:latin typeface="Arial"/>
              </a:rPr>
              <a:t>дефектов». </a:t>
            </a:r>
            <a:r>
              <a:rPr lang="ru-RU" altLang="ru-RU" b="1" kern="0" dirty="0">
                <a:solidFill>
                  <a:schemeClr val="tx2"/>
                </a:solidFill>
                <a:latin typeface="Arial"/>
              </a:rPr>
              <a:t>(ВОЗ)</a:t>
            </a: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5148" y="8404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От чего зависит состояние здоровья ?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779190" y="1412776"/>
            <a:ext cx="7650462" cy="50405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052736"/>
            <a:ext cx="7380287" cy="528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srgbClr val="1F497D"/>
                </a:solidFill>
                <a:latin typeface="Comic Sans MS" pitchFamily="66" charset="0"/>
              </a:rPr>
              <a:t>           </a:t>
            </a:r>
          </a:p>
          <a:p>
            <a:endParaRPr lang="ru-RU" sz="2000" dirty="0" smtClean="0">
              <a:solidFill>
                <a:srgbClr val="1F497D"/>
              </a:solidFill>
              <a:latin typeface="Comic Sans MS" pitchFamily="66" charset="0"/>
            </a:endParaRPr>
          </a:p>
          <a:p>
            <a:endParaRPr lang="ru-RU" sz="2000" dirty="0" smtClean="0">
              <a:solidFill>
                <a:srgbClr val="1F497D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1F497D"/>
                </a:solidFill>
                <a:latin typeface="Comic Sans MS" pitchFamily="66" charset="0"/>
              </a:rPr>
              <a:t>           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 rot="-792974">
            <a:off x="631184" y="5763865"/>
            <a:ext cx="727151" cy="56964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smtClean="0">
                <a:solidFill>
                  <a:srgbClr val="FF3300"/>
                </a:solidFill>
              </a:rPr>
              <a:t>А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5194527" y="59912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66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 rot="771960">
            <a:off x="6651161" y="5957645"/>
            <a:ext cx="647700" cy="5610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 rot="923731">
            <a:off x="6947412" y="1533774"/>
            <a:ext cx="785818" cy="61379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66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0000E6"/>
                </a:solidFill>
              </a:rPr>
              <a:t>У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 rot="-792974">
            <a:off x="7498365" y="5916745"/>
            <a:ext cx="609581" cy="60536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И</a:t>
            </a:r>
          </a:p>
        </p:txBody>
      </p:sp>
      <p:pic>
        <p:nvPicPr>
          <p:cNvPr id="4098" name="Picture 2" descr="15_2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1" y="911492"/>
            <a:ext cx="549716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26" y="3140968"/>
            <a:ext cx="3459787" cy="2309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24" y="3953552"/>
            <a:ext cx="3600400" cy="23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285386" y="134640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72808" cy="85010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Группа компенсирующего вида для детей 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с ТНР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85386" y="1052738"/>
            <a:ext cx="8677638" cy="51845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23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3913">
            <a:off x="516969" y="5253868"/>
            <a:ext cx="100012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23" y="5236070"/>
            <a:ext cx="11398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548">
            <a:off x="1315301" y="5605550"/>
            <a:ext cx="93821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09611"/>
            <a:ext cx="6048672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Здоровьесберегающие технологии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779190" y="1412776"/>
            <a:ext cx="7969274" cy="48245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400" dirty="0" smtClean="0">
                <a:solidFill>
                  <a:schemeClr val="tx2"/>
                </a:solidFill>
                <a:latin typeface="Comic Sans MS" pitchFamily="66" charset="0"/>
              </a:rPr>
              <a:t>сохранение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п</a:t>
            </a:r>
            <a:r>
              <a:rPr lang="ru-RU" sz="4400" dirty="0" smtClean="0">
                <a:solidFill>
                  <a:schemeClr val="tx2"/>
                </a:solidFill>
                <a:latin typeface="Comic Sans MS" pitchFamily="66" charset="0"/>
              </a:rPr>
              <a:t>оддержание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о</a:t>
            </a:r>
            <a:r>
              <a:rPr lang="ru-RU" sz="4400" dirty="0" smtClean="0">
                <a:solidFill>
                  <a:schemeClr val="tx2"/>
                </a:solidFill>
                <a:latin typeface="Comic Sans MS" pitchFamily="66" charset="0"/>
              </a:rPr>
              <a:t>богащение</a:t>
            </a:r>
          </a:p>
          <a:p>
            <a:pPr algn="ctr">
              <a:lnSpc>
                <a:spcPct val="150000"/>
              </a:lnSpc>
              <a:buNone/>
            </a:pPr>
            <a:endParaRPr lang="ru-RU" sz="6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57192"/>
            <a:ext cx="5784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Классификация здоровьесберегающих технологий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м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едико-профилактические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физкультурно-оздоровительные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образовательные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о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беспечения социально-психологического благополучия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о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бучения здоровому образу жизни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коррекционные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7514"/>
            <a:ext cx="1152128" cy="117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4822"/>
            <a:ext cx="1283841" cy="12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77" y="5374823"/>
            <a:ext cx="1184831" cy="13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9387" y="116632"/>
            <a:ext cx="8783637" cy="662473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ТЕХНОЛОГИЯ БОС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7514"/>
            <a:ext cx="1152128" cy="117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4822"/>
            <a:ext cx="1283841" cy="12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77" y="5374823"/>
            <a:ext cx="1184831" cy="13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38" y="1079738"/>
            <a:ext cx="6573135" cy="492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129</Words>
  <Application>Microsoft Office PowerPoint</Application>
  <PresentationFormat>Экран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Что такое «здоровье» ?</vt:lpstr>
      <vt:lpstr>От чего зависит состояние здоровья ?</vt:lpstr>
      <vt:lpstr>Презентация PowerPoint</vt:lpstr>
      <vt:lpstr>   Группа компенсирующего вида для детей с ТНР</vt:lpstr>
      <vt:lpstr>Здоровьесберегающие технологии</vt:lpstr>
      <vt:lpstr>Классификация здоровьесберегающих технологий</vt:lpstr>
      <vt:lpstr>ТЕХНОЛОГИЯ БОС</vt:lpstr>
      <vt:lpstr>Презентация PowerPoint</vt:lpstr>
      <vt:lpstr>Презентация PowerPoint</vt:lpstr>
      <vt:lpstr>Занятия на тренажере «БОС-Дыхание»</vt:lpstr>
      <vt:lpstr>Динамика состояния дыхательной функции дошкольников</vt:lpstr>
      <vt:lpstr>Уровень состояния здоровья дошкольников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14</dc:title>
  <dc:creator>Admin</dc:creator>
  <cp:lastModifiedBy>Windows User</cp:lastModifiedBy>
  <cp:revision>104</cp:revision>
  <dcterms:created xsi:type="dcterms:W3CDTF">2013-03-16T15:24:46Z</dcterms:created>
  <dcterms:modified xsi:type="dcterms:W3CDTF">2018-08-14T19:18:05Z</dcterms:modified>
</cp:coreProperties>
</file>