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20.06.2018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20.06.2018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20.06.2018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20.06.2018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20.06.2018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20.06.2018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60000"/>
                <a:lumOff val="40000"/>
              </a:schemeClr>
            </a:gs>
            <a:gs pos="85000">
              <a:schemeClr val="bg1">
                <a:lumMod val="95000"/>
              </a:schemeClr>
            </a:gs>
            <a:gs pos="43000">
              <a:schemeClr val="accent2">
                <a:lumMod val="40000"/>
                <a:lumOff val="60000"/>
              </a:schemeClr>
            </a:gs>
            <a:gs pos="67000">
              <a:schemeClr val="accent2">
                <a:lumMod val="20000"/>
                <a:lumOff val="8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20.06.2018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4535" y="196211"/>
            <a:ext cx="7956985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Проект:</a:t>
            </a:r>
            <a:b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</a:br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Благотворительная акция</a:t>
            </a:r>
            <a:b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</a:br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«</a:t>
            </a:r>
            <a:r>
              <a:rPr lang="ru-RU" sz="54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Кошакци</a:t>
            </a:r>
            <a:r>
              <a:rPr lang="ru-RU" sz="5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я</a:t>
            </a:r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»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716016" y="5352002"/>
            <a:ext cx="433168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Участник: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Лосенкова Александра Юрьевна</a:t>
            </a:r>
            <a:br>
              <a:rPr lang="ru-RU" dirty="0" smtClean="0"/>
            </a:br>
            <a:r>
              <a:rPr lang="ru-RU" dirty="0" smtClean="0"/>
              <a:t>Сахалинская область, </a:t>
            </a:r>
            <a:r>
              <a:rPr lang="ru-RU" dirty="0" err="1" smtClean="0"/>
              <a:t>г.Холмск</a:t>
            </a:r>
            <a:endParaRPr lang="ru-RU" dirty="0" smtClean="0"/>
          </a:p>
          <a:p>
            <a:r>
              <a:rPr lang="ru-RU" b="1" dirty="0" smtClean="0"/>
              <a:t>Номинация: </a:t>
            </a:r>
            <a:r>
              <a:rPr lang="ru-RU" dirty="0" smtClean="0"/>
              <a:t>«Рожденные помогать»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7604" y="74076"/>
            <a:ext cx="1427163" cy="1347787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985205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88640"/>
            <a:ext cx="186987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Цель: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1520" y="1111970"/>
            <a:ext cx="835292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/>
              <a:t>Сбор средств и привлечение внимания к приютам для животных города Холмска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2162473"/>
            <a:ext cx="424667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Актуальность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9512" y="3212976"/>
            <a:ext cx="835292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/>
              <a:t>Каждый день в приют попадает все больше бездомных животных, но спонсировать их нет возможности. Данный проект поможет решить эту проблему. Он станет связью между желающими приютить, спонсорами и </a:t>
            </a:r>
            <a:r>
              <a:rPr lang="ru-RU" sz="3200" dirty="0" smtClean="0"/>
              <a:t>приютами. </a:t>
            </a:r>
            <a:endParaRPr lang="ru-RU" sz="32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6837" y="-23589"/>
            <a:ext cx="1427163" cy="1347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256656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188640"/>
            <a:ext cx="660405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Методы реализации: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3528" y="1340768"/>
            <a:ext cx="8496944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3200" dirty="0"/>
              <a:t>-Сбор команды для разработки плана и реализации проекта;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3200" dirty="0"/>
              <a:t>-Разработка плана и распределение обязанностей;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3200" dirty="0"/>
              <a:t>-Поиск спонсоров и приютов;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3200" dirty="0"/>
              <a:t>-Подготовка к проведению акции;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3200" dirty="0"/>
              <a:t>-Размещение информации в СМИ;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3200" dirty="0"/>
              <a:t>-Проведение мероприятия;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3200" dirty="0"/>
              <a:t>-Подведение итогов;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1792" y="-23589"/>
            <a:ext cx="1427163" cy="1347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874617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675983"/>
            <a:ext cx="611975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Результаты проекта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9552" y="1599313"/>
            <a:ext cx="684076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3200" dirty="0" smtClean="0"/>
              <a:t> Собрана </a:t>
            </a:r>
            <a:r>
              <a:rPr lang="ru-RU" sz="3200" dirty="0"/>
              <a:t>команда для реализации</a:t>
            </a:r>
            <a:r>
              <a:rPr lang="ru-RU" sz="3200" dirty="0" smtClean="0"/>
              <a:t>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3200" dirty="0" smtClean="0"/>
              <a:t> Разработан логотип мероприятия;</a:t>
            </a:r>
            <a:endParaRPr lang="ru-RU" sz="3200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3200" dirty="0" smtClean="0"/>
              <a:t> Подготовлен </a:t>
            </a:r>
            <a:r>
              <a:rPr lang="ru-RU" sz="3200" dirty="0"/>
              <a:t>опрос для населения;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6837" y="0"/>
            <a:ext cx="1427163" cy="1347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153069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268760"/>
            <a:ext cx="476598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Смета проекта: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285802"/>
              </p:ext>
            </p:extLst>
          </p:nvPr>
        </p:nvGraphicFramePr>
        <p:xfrm>
          <a:off x="186588" y="2492896"/>
          <a:ext cx="8461209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561"/>
                <a:gridCol w="4320480"/>
                <a:gridCol w="1512168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Наименование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Количество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Цена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Бумага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r>
                        <a:rPr lang="ru-RU" baseline="0" dirty="0" smtClean="0"/>
                        <a:t> пачка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250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Наклейки с логотипом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300 штук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700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mtClean="0"/>
                        <a:t>Аквагрим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 пачки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1000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Воздушные шары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300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ИТОГО: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b="1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2250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6837" y="32691"/>
            <a:ext cx="1427163" cy="1347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888321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88640"/>
            <a:ext cx="8013027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Планируемая программа </a:t>
            </a:r>
          </a:p>
          <a:p>
            <a:pPr algn="ctr"/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акции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95536" y="1942966"/>
            <a:ext cx="8013028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3200" dirty="0" smtClean="0"/>
              <a:t>11:00 Начало концерта и ярмарки на площади Ленина;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3200" dirty="0" smtClean="0"/>
              <a:t>12:00 Сбор участников для шествия;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3200" dirty="0" smtClean="0"/>
              <a:t>12:30 Начало шествия от площади Ленина до площади Мира;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3200" dirty="0" smtClean="0"/>
              <a:t>12:30-15:00 Прохождение этапов шествия;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3200" dirty="0" smtClean="0"/>
              <a:t>15:00 Рефлексия для всех участников на площади Мира;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6837" y="31852"/>
            <a:ext cx="1427163" cy="1347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961221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610664" y="1628800"/>
            <a:ext cx="3942106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СПАСИБО </a:t>
            </a:r>
            <a:b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</a:br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ЗА</a:t>
            </a:r>
            <a:b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</a:br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ВНИМАНИЕ!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6837" y="0"/>
            <a:ext cx="1427163" cy="1347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4643301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187</Words>
  <Application>Microsoft Office PowerPoint</Application>
  <PresentationFormat>Экран (4:3)</PresentationFormat>
  <Paragraphs>45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Sasha</dc:creator>
  <cp:lastModifiedBy>Sasha</cp:lastModifiedBy>
  <cp:revision>3</cp:revision>
  <dcterms:created xsi:type="dcterms:W3CDTF">2018-06-20T02:05:35Z</dcterms:created>
  <dcterms:modified xsi:type="dcterms:W3CDTF">2018-06-20T02:32:27Z</dcterms:modified>
</cp:coreProperties>
</file>