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88" r:id="rId3"/>
  </p:sldMasterIdLst>
  <p:notesMasterIdLst>
    <p:notesMasterId r:id="rId19"/>
  </p:notesMasterIdLst>
  <p:sldIdLst>
    <p:sldId id="256" r:id="rId4"/>
    <p:sldId id="259" r:id="rId5"/>
    <p:sldId id="299" r:id="rId6"/>
    <p:sldId id="296" r:id="rId7"/>
    <p:sldId id="262" r:id="rId8"/>
    <p:sldId id="273" r:id="rId9"/>
    <p:sldId id="303" r:id="rId10"/>
    <p:sldId id="276" r:id="rId11"/>
    <p:sldId id="288" r:id="rId12"/>
    <p:sldId id="289" r:id="rId13"/>
    <p:sldId id="291" r:id="rId14"/>
    <p:sldId id="304" r:id="rId15"/>
    <p:sldId id="284" r:id="rId16"/>
    <p:sldId id="290" r:id="rId17"/>
    <p:sldId id="30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E7"/>
    <a:srgbClr val="FFFFCC"/>
    <a:srgbClr val="CCFF99"/>
    <a:srgbClr val="8AD5EA"/>
    <a:srgbClr val="6699FF"/>
    <a:srgbClr val="FF66FF"/>
    <a:srgbClr val="CC99FF"/>
    <a:srgbClr val="CC00FF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40" d="100"/>
          <a:sy n="40" d="100"/>
        </p:scale>
        <p:origin x="-129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F841E2-1BDB-4B54-BB76-D222D93D4349}" type="doc">
      <dgm:prSet loTypeId="urn:microsoft.com/office/officeart/2005/8/layout/pyramid2" loCatId="pyramid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4FABC0C0-79AB-4869-BF17-5C49822095BF}">
      <dgm:prSet custT="1"/>
      <dgm:spPr>
        <a:ln w="38100">
          <a:solidFill>
            <a:srgbClr val="C00000"/>
          </a:solidFill>
        </a:ln>
      </dgm:spPr>
      <dgm:t>
        <a:bodyPr/>
        <a:lstStyle/>
        <a:p>
          <a:pPr rtl="0"/>
          <a:r>
            <a:rPr lang="ru-RU" sz="3200" b="1" i="1" kern="1200" dirty="0" smtClean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rPr>
            <a:t>Неблагополучная семья </a:t>
          </a:r>
          <a:r>
            <a:rPr lang="ru-RU" sz="2500" kern="1200" dirty="0" smtClean="0"/>
            <a:t>– </a:t>
          </a:r>
          <a:r>
            <a:rPr lang="ru-RU" sz="2500" b="1" kern="1200" dirty="0" smtClean="0"/>
            <a:t>это семья, имеющая низкий социальный статус, низкие материально-бытовые условия, не справляющаяся с возложенными на неё функциями, процесс семейного воспитания ребенка протекает с большими трудностями, для неё характерны низкий уровень культуры, признаки отклоняющегося и </a:t>
          </a:r>
          <a:r>
            <a:rPr lang="ru-RU" sz="2500" b="1" kern="1200" dirty="0" err="1" smtClean="0"/>
            <a:t>делинквентного</a:t>
          </a:r>
          <a:r>
            <a:rPr lang="ru-RU" sz="2500" b="1" kern="1200" dirty="0" smtClean="0"/>
            <a:t> поведения</a:t>
          </a:r>
          <a:endParaRPr lang="ru-RU" sz="2500" b="1" kern="1200" dirty="0"/>
        </a:p>
      </dgm:t>
    </dgm:pt>
    <dgm:pt modelId="{6622560F-7CCD-4882-BDEF-AFA8FB999BB6}" type="parTrans" cxnId="{4115A315-9A6E-46EC-B898-B11D5C184613}">
      <dgm:prSet/>
      <dgm:spPr/>
      <dgm:t>
        <a:bodyPr/>
        <a:lstStyle/>
        <a:p>
          <a:endParaRPr lang="ru-RU"/>
        </a:p>
      </dgm:t>
    </dgm:pt>
    <dgm:pt modelId="{60377496-9E5A-4A2B-8AF6-8869148255F7}" type="sibTrans" cxnId="{4115A315-9A6E-46EC-B898-B11D5C184613}">
      <dgm:prSet/>
      <dgm:spPr/>
      <dgm:t>
        <a:bodyPr/>
        <a:lstStyle/>
        <a:p>
          <a:endParaRPr lang="ru-RU"/>
        </a:p>
      </dgm:t>
    </dgm:pt>
    <dgm:pt modelId="{D7044003-7212-4CB8-A937-5FE54470DE1D}" type="pres">
      <dgm:prSet presAssocID="{FBF841E2-1BDB-4B54-BB76-D222D93D4349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91119AD2-CFD9-45DE-96ED-92D91DFB88C7}" type="pres">
      <dgm:prSet presAssocID="{FBF841E2-1BDB-4B54-BB76-D222D93D4349}" presName="pyramid" presStyleLbl="node1" presStyleIdx="0" presStyleCnt="1" custScaleX="102545" custLinFactNeighborX="-16371" custLinFactNeighborY="1296"/>
      <dgm:spPr/>
      <dgm:t>
        <a:bodyPr/>
        <a:lstStyle/>
        <a:p>
          <a:endParaRPr lang="ru-RU"/>
        </a:p>
      </dgm:t>
    </dgm:pt>
    <dgm:pt modelId="{353162B9-B9E9-43E5-9604-3084EFCB9E67}" type="pres">
      <dgm:prSet presAssocID="{FBF841E2-1BDB-4B54-BB76-D222D93D4349}" presName="theList" presStyleCnt="0"/>
      <dgm:spPr/>
    </dgm:pt>
    <dgm:pt modelId="{834B90C6-84CC-4150-9BDE-7301B9D3118E}" type="pres">
      <dgm:prSet presAssocID="{4FABC0C0-79AB-4869-BF17-5C49822095BF}" presName="aNode" presStyleLbl="fgAcc1" presStyleIdx="0" presStyleCnt="1" custScaleX="200573" custScaleY="118705" custLinFactY="2449" custLinFactNeighborX="585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879A70-4FDC-4386-9872-20CE3D5CD5F5}" type="pres">
      <dgm:prSet presAssocID="{4FABC0C0-79AB-4869-BF17-5C49822095BF}" presName="aSpace" presStyleCnt="0"/>
      <dgm:spPr/>
    </dgm:pt>
  </dgm:ptLst>
  <dgm:cxnLst>
    <dgm:cxn modelId="{4115A315-9A6E-46EC-B898-B11D5C184613}" srcId="{FBF841E2-1BDB-4B54-BB76-D222D93D4349}" destId="{4FABC0C0-79AB-4869-BF17-5C49822095BF}" srcOrd="0" destOrd="0" parTransId="{6622560F-7CCD-4882-BDEF-AFA8FB999BB6}" sibTransId="{60377496-9E5A-4A2B-8AF6-8869148255F7}"/>
    <dgm:cxn modelId="{975C5F9D-5E16-441C-90EF-47A1F2C1D89C}" type="presOf" srcId="{FBF841E2-1BDB-4B54-BB76-D222D93D4349}" destId="{D7044003-7212-4CB8-A937-5FE54470DE1D}" srcOrd="0" destOrd="0" presId="urn:microsoft.com/office/officeart/2005/8/layout/pyramid2"/>
    <dgm:cxn modelId="{5A008D18-BE35-434D-B9E8-716BDAE0770A}" type="presOf" srcId="{4FABC0C0-79AB-4869-BF17-5C49822095BF}" destId="{834B90C6-84CC-4150-9BDE-7301B9D3118E}" srcOrd="0" destOrd="0" presId="urn:microsoft.com/office/officeart/2005/8/layout/pyramid2"/>
    <dgm:cxn modelId="{E53BD11C-599D-41E9-AA89-F6D93B327A0E}" type="presParOf" srcId="{D7044003-7212-4CB8-A937-5FE54470DE1D}" destId="{91119AD2-CFD9-45DE-96ED-92D91DFB88C7}" srcOrd="0" destOrd="0" presId="urn:microsoft.com/office/officeart/2005/8/layout/pyramid2"/>
    <dgm:cxn modelId="{F828E7A1-DA83-463C-B792-05E321CEFBA2}" type="presParOf" srcId="{D7044003-7212-4CB8-A937-5FE54470DE1D}" destId="{353162B9-B9E9-43E5-9604-3084EFCB9E67}" srcOrd="1" destOrd="0" presId="urn:microsoft.com/office/officeart/2005/8/layout/pyramid2"/>
    <dgm:cxn modelId="{447B06F2-FBE9-4A4F-9B5C-AA0360E4144C}" type="presParOf" srcId="{353162B9-B9E9-43E5-9604-3084EFCB9E67}" destId="{834B90C6-84CC-4150-9BDE-7301B9D3118E}" srcOrd="0" destOrd="0" presId="urn:microsoft.com/office/officeart/2005/8/layout/pyramid2"/>
    <dgm:cxn modelId="{E02D9A9B-311A-4C24-98E9-F188D377D496}" type="presParOf" srcId="{353162B9-B9E9-43E5-9604-3084EFCB9E67}" destId="{68879A70-4FDC-4386-9872-20CE3D5CD5F5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09429F-1751-46FF-B672-4A46A6149259}" type="doc">
      <dgm:prSet loTypeId="urn:microsoft.com/office/officeart/2005/8/layout/equation2" loCatId="process" qsTypeId="urn:microsoft.com/office/officeart/2005/8/quickstyle/3d2" qsCatId="3D" csTypeId="urn:microsoft.com/office/officeart/2005/8/colors/colorful5" csCatId="colorful" phldr="1"/>
      <dgm:spPr/>
    </dgm:pt>
    <dgm:pt modelId="{1281931D-EDEC-44F2-B469-D74A54229C79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Психическое</a:t>
          </a:r>
        </a:p>
        <a:p>
          <a:r>
            <a:rPr lang="ru-RU" b="1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</a:rPr>
            <a:t>благополучие</a:t>
          </a:r>
          <a:endParaRPr lang="ru-RU" b="1" dirty="0">
            <a:ln>
              <a:solidFill>
                <a:schemeClr val="accent2">
                  <a:lumMod val="75000"/>
                </a:schemeClr>
              </a:solidFill>
            </a:ln>
            <a:solidFill>
              <a:schemeClr val="tx1"/>
            </a:solidFill>
          </a:endParaRPr>
        </a:p>
      </dgm:t>
    </dgm:pt>
    <dgm:pt modelId="{7F6AFE2F-F9C8-448D-B6FD-457F690AC3E5}" type="parTrans" cxnId="{96FF078E-DE49-412E-896F-6A33DF21976B}">
      <dgm:prSet/>
      <dgm:spPr/>
      <dgm:t>
        <a:bodyPr/>
        <a:lstStyle/>
        <a:p>
          <a:endParaRPr lang="ru-RU"/>
        </a:p>
      </dgm:t>
    </dgm:pt>
    <dgm:pt modelId="{D3AD5A4A-5B0A-4F7F-954A-45AD0F861E50}" type="sibTrans" cxnId="{96FF078E-DE49-412E-896F-6A33DF21976B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E8703A9F-4507-4722-A5BE-FE18CD4A4BDE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Нравственное</a:t>
          </a:r>
        </a:p>
        <a:p>
          <a:r>
            <a:rPr lang="ru-RU" b="1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bg1"/>
              </a:solidFill>
            </a:rPr>
            <a:t>благополучие</a:t>
          </a:r>
          <a:endParaRPr lang="ru-RU" b="1" dirty="0">
            <a:ln>
              <a:solidFill>
                <a:schemeClr val="accent2">
                  <a:lumMod val="75000"/>
                </a:schemeClr>
              </a:solidFill>
            </a:ln>
            <a:solidFill>
              <a:schemeClr val="bg1"/>
            </a:solidFill>
          </a:endParaRPr>
        </a:p>
      </dgm:t>
    </dgm:pt>
    <dgm:pt modelId="{BD4EEBF6-5F51-43FA-905C-7349CA9CCE2A}" type="parTrans" cxnId="{76ECB2D7-FBCC-4303-922F-C0AA49C0471D}">
      <dgm:prSet/>
      <dgm:spPr/>
      <dgm:t>
        <a:bodyPr/>
        <a:lstStyle/>
        <a:p>
          <a:endParaRPr lang="ru-RU"/>
        </a:p>
      </dgm:t>
    </dgm:pt>
    <dgm:pt modelId="{E75AB869-C4C1-4E52-9748-0805C401DB17}" type="sibTrans" cxnId="{76ECB2D7-FBCC-4303-922F-C0AA49C0471D}">
      <dgm:prSet/>
      <dgm:spPr>
        <a:solidFill>
          <a:schemeClr val="accent2">
            <a:lumMod val="75000"/>
          </a:schemeClr>
        </a:solidFill>
        <a:ln w="38100"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2F19D0D3-8CA7-4AFB-B484-E90A4217241A}">
      <dgm:prSet phldrT="[Текст]"/>
      <dgm:spPr>
        <a:ln>
          <a:solidFill>
            <a:schemeClr val="tx1"/>
          </a:solidFill>
        </a:ln>
      </dgm:spPr>
      <dgm:t>
        <a:bodyPr/>
        <a:lstStyle/>
        <a:p>
          <a:r>
            <a:rPr lang="ru-RU" dirty="0" smtClean="0"/>
            <a:t>ЗДОРОВЬЕ</a:t>
          </a:r>
          <a:endParaRPr lang="ru-RU" dirty="0"/>
        </a:p>
      </dgm:t>
    </dgm:pt>
    <dgm:pt modelId="{6C371B7D-F987-4633-9DC0-DB431890B1C7}" type="parTrans" cxnId="{57E7B1CC-7BD0-4731-8711-56DC1763C34D}">
      <dgm:prSet/>
      <dgm:spPr/>
      <dgm:t>
        <a:bodyPr/>
        <a:lstStyle/>
        <a:p>
          <a:endParaRPr lang="ru-RU"/>
        </a:p>
      </dgm:t>
    </dgm:pt>
    <dgm:pt modelId="{D8CF9A27-C959-4604-B4D2-C1A4106F95B2}" type="sibTrans" cxnId="{57E7B1CC-7BD0-4731-8711-56DC1763C34D}">
      <dgm:prSet/>
      <dgm:spPr/>
      <dgm:t>
        <a:bodyPr/>
        <a:lstStyle/>
        <a:p>
          <a:endParaRPr lang="ru-RU"/>
        </a:p>
      </dgm:t>
    </dgm:pt>
    <dgm:pt modelId="{6283C60D-489C-478B-B01F-255933DD883D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Физическое</a:t>
          </a:r>
        </a:p>
        <a:p>
          <a:r>
            <a:rPr lang="ru-RU" b="1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</a:rPr>
            <a:t>благополучие</a:t>
          </a:r>
          <a:endParaRPr lang="ru-RU" b="1" dirty="0">
            <a:ln>
              <a:solidFill>
                <a:schemeClr val="accent2">
                  <a:lumMod val="75000"/>
                </a:schemeClr>
              </a:solidFill>
            </a:ln>
            <a:solidFill>
              <a:schemeClr val="tx1"/>
            </a:solidFill>
          </a:endParaRPr>
        </a:p>
      </dgm:t>
    </dgm:pt>
    <dgm:pt modelId="{59A600E7-89F2-44C8-93ED-A774922E1875}" type="parTrans" cxnId="{0E10B249-1EED-4B25-A660-E2B176BE9FF1}">
      <dgm:prSet/>
      <dgm:spPr/>
      <dgm:t>
        <a:bodyPr/>
        <a:lstStyle/>
        <a:p>
          <a:endParaRPr lang="ru-RU"/>
        </a:p>
      </dgm:t>
    </dgm:pt>
    <dgm:pt modelId="{F9C24493-1CD6-49D0-A50A-A55E2AC1B5E3}" type="sibTrans" cxnId="{0E10B249-1EED-4B25-A660-E2B176BE9FF1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1779B762-A53F-42CE-932A-112DE3974872}" type="pres">
      <dgm:prSet presAssocID="{3F09429F-1751-46FF-B672-4A46A6149259}" presName="Name0" presStyleCnt="0">
        <dgm:presLayoutVars>
          <dgm:dir/>
          <dgm:resizeHandles val="exact"/>
        </dgm:presLayoutVars>
      </dgm:prSet>
      <dgm:spPr/>
    </dgm:pt>
    <dgm:pt modelId="{D7DFDAD5-C944-4835-9345-313568CEDF13}" type="pres">
      <dgm:prSet presAssocID="{3F09429F-1751-46FF-B672-4A46A6149259}" presName="vNodes" presStyleCnt="0"/>
      <dgm:spPr/>
    </dgm:pt>
    <dgm:pt modelId="{E9D6A75F-AF73-44F0-9F99-661023791818}" type="pres">
      <dgm:prSet presAssocID="{1281931D-EDEC-44F2-B469-D74A54229C79}" presName="node" presStyleLbl="node1" presStyleIdx="0" presStyleCnt="4" custScaleX="419471" custScaleY="216298" custLinFactNeighborY="-10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9A950A-697F-45FD-9C69-933A5E17A47E}" type="pres">
      <dgm:prSet presAssocID="{D3AD5A4A-5B0A-4F7F-954A-45AD0F861E50}" presName="spacerT" presStyleCnt="0"/>
      <dgm:spPr/>
    </dgm:pt>
    <dgm:pt modelId="{D721DE5C-F1FE-47C7-B468-FAB7089F6463}" type="pres">
      <dgm:prSet presAssocID="{D3AD5A4A-5B0A-4F7F-954A-45AD0F861E50}" presName="sibTrans" presStyleLbl="sibTrans2D1" presStyleIdx="0" presStyleCnt="3"/>
      <dgm:spPr/>
      <dgm:t>
        <a:bodyPr/>
        <a:lstStyle/>
        <a:p>
          <a:endParaRPr lang="ru-RU"/>
        </a:p>
      </dgm:t>
    </dgm:pt>
    <dgm:pt modelId="{C634E8D1-DD57-4CF0-9DB6-E4EE75FEA690}" type="pres">
      <dgm:prSet presAssocID="{D3AD5A4A-5B0A-4F7F-954A-45AD0F861E50}" presName="spacerB" presStyleCnt="0"/>
      <dgm:spPr/>
    </dgm:pt>
    <dgm:pt modelId="{B8121E0D-1464-4E5A-8E05-97A26FD6641C}" type="pres">
      <dgm:prSet presAssocID="{6283C60D-489C-478B-B01F-255933DD883D}" presName="node" presStyleLbl="node1" presStyleIdx="1" presStyleCnt="4" custScaleX="419471" custScaleY="216298" custLinFactNeighborY="-10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9000EE-CBAD-47EC-A9B6-089DD6D9D7F3}" type="pres">
      <dgm:prSet presAssocID="{F9C24493-1CD6-49D0-A50A-A55E2AC1B5E3}" presName="spacerT" presStyleCnt="0"/>
      <dgm:spPr/>
    </dgm:pt>
    <dgm:pt modelId="{7F77A280-EFF3-48F2-A456-AFDD6F7A9990}" type="pres">
      <dgm:prSet presAssocID="{F9C24493-1CD6-49D0-A50A-A55E2AC1B5E3}" presName="sibTrans" presStyleLbl="sibTrans2D1" presStyleIdx="1" presStyleCnt="3"/>
      <dgm:spPr/>
      <dgm:t>
        <a:bodyPr/>
        <a:lstStyle/>
        <a:p>
          <a:endParaRPr lang="ru-RU"/>
        </a:p>
      </dgm:t>
    </dgm:pt>
    <dgm:pt modelId="{7A3154AE-9B6B-413A-8B1B-62D338C4FFD9}" type="pres">
      <dgm:prSet presAssocID="{F9C24493-1CD6-49D0-A50A-A55E2AC1B5E3}" presName="spacerB" presStyleCnt="0"/>
      <dgm:spPr/>
    </dgm:pt>
    <dgm:pt modelId="{10A17D0C-BD28-41D0-9B45-C356ED30E927}" type="pres">
      <dgm:prSet presAssocID="{E8703A9F-4507-4722-A5BE-FE18CD4A4BDE}" presName="node" presStyleLbl="node1" presStyleIdx="2" presStyleCnt="4" custScaleX="419471" custScaleY="2162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57CDEB-0FB3-446F-8DC6-306F3DE0694D}" type="pres">
      <dgm:prSet presAssocID="{3F09429F-1751-46FF-B672-4A46A6149259}" presName="sibTransLast" presStyleLbl="sibTrans2D1" presStyleIdx="2" presStyleCnt="3" custScaleX="203723" custScaleY="240458"/>
      <dgm:spPr/>
      <dgm:t>
        <a:bodyPr/>
        <a:lstStyle/>
        <a:p>
          <a:endParaRPr lang="ru-RU"/>
        </a:p>
      </dgm:t>
    </dgm:pt>
    <dgm:pt modelId="{67E563F8-2B2B-42B9-9154-BF53B1D01C06}" type="pres">
      <dgm:prSet presAssocID="{3F09429F-1751-46FF-B672-4A46A6149259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671F45DD-2EDC-409D-A6D1-12A97C5B04E3}" type="pres">
      <dgm:prSet presAssocID="{3F09429F-1751-46FF-B672-4A46A6149259}" presName="lastNode" presStyleLbl="node1" presStyleIdx="3" presStyleCnt="4" custScaleX="120870" custScaleY="121056" custLinFactNeighborX="73949" custLinFactNeighborY="18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6C8142-430A-471B-9E4B-024C23217C8F}" type="presOf" srcId="{6283C60D-489C-478B-B01F-255933DD883D}" destId="{B8121E0D-1464-4E5A-8E05-97A26FD6641C}" srcOrd="0" destOrd="0" presId="urn:microsoft.com/office/officeart/2005/8/layout/equation2"/>
    <dgm:cxn modelId="{B35564F4-770C-4644-A3E4-A4C8890282C7}" type="presOf" srcId="{F9C24493-1CD6-49D0-A50A-A55E2AC1B5E3}" destId="{7F77A280-EFF3-48F2-A456-AFDD6F7A9990}" srcOrd="0" destOrd="0" presId="urn:microsoft.com/office/officeart/2005/8/layout/equation2"/>
    <dgm:cxn modelId="{0E10B249-1EED-4B25-A660-E2B176BE9FF1}" srcId="{3F09429F-1751-46FF-B672-4A46A6149259}" destId="{6283C60D-489C-478B-B01F-255933DD883D}" srcOrd="1" destOrd="0" parTransId="{59A600E7-89F2-44C8-93ED-A774922E1875}" sibTransId="{F9C24493-1CD6-49D0-A50A-A55E2AC1B5E3}"/>
    <dgm:cxn modelId="{A0973DD5-5596-4A54-A6D1-E7B1D054874F}" type="presOf" srcId="{E8703A9F-4507-4722-A5BE-FE18CD4A4BDE}" destId="{10A17D0C-BD28-41D0-9B45-C356ED30E927}" srcOrd="0" destOrd="0" presId="urn:microsoft.com/office/officeart/2005/8/layout/equation2"/>
    <dgm:cxn modelId="{1B7EFF15-2C81-45E4-804A-B6777844A4A8}" type="presOf" srcId="{2F19D0D3-8CA7-4AFB-B484-E90A4217241A}" destId="{671F45DD-2EDC-409D-A6D1-12A97C5B04E3}" srcOrd="0" destOrd="0" presId="urn:microsoft.com/office/officeart/2005/8/layout/equation2"/>
    <dgm:cxn modelId="{C5DD934C-8D56-4CF4-A869-190B97B6E5BB}" type="presOf" srcId="{E75AB869-C4C1-4E52-9748-0805C401DB17}" destId="{5157CDEB-0FB3-446F-8DC6-306F3DE0694D}" srcOrd="0" destOrd="0" presId="urn:microsoft.com/office/officeart/2005/8/layout/equation2"/>
    <dgm:cxn modelId="{76ECB2D7-FBCC-4303-922F-C0AA49C0471D}" srcId="{3F09429F-1751-46FF-B672-4A46A6149259}" destId="{E8703A9F-4507-4722-A5BE-FE18CD4A4BDE}" srcOrd="2" destOrd="0" parTransId="{BD4EEBF6-5F51-43FA-905C-7349CA9CCE2A}" sibTransId="{E75AB869-C4C1-4E52-9748-0805C401DB17}"/>
    <dgm:cxn modelId="{57E7B1CC-7BD0-4731-8711-56DC1763C34D}" srcId="{3F09429F-1751-46FF-B672-4A46A6149259}" destId="{2F19D0D3-8CA7-4AFB-B484-E90A4217241A}" srcOrd="3" destOrd="0" parTransId="{6C371B7D-F987-4633-9DC0-DB431890B1C7}" sibTransId="{D8CF9A27-C959-4604-B4D2-C1A4106F95B2}"/>
    <dgm:cxn modelId="{24538CDB-79BD-429D-B336-350E3598F570}" type="presOf" srcId="{1281931D-EDEC-44F2-B469-D74A54229C79}" destId="{E9D6A75F-AF73-44F0-9F99-661023791818}" srcOrd="0" destOrd="0" presId="urn:microsoft.com/office/officeart/2005/8/layout/equation2"/>
    <dgm:cxn modelId="{FC70EBD5-9279-4441-B534-A40E71640FA0}" type="presOf" srcId="{3F09429F-1751-46FF-B672-4A46A6149259}" destId="{1779B762-A53F-42CE-932A-112DE3974872}" srcOrd="0" destOrd="0" presId="urn:microsoft.com/office/officeart/2005/8/layout/equation2"/>
    <dgm:cxn modelId="{600CC735-C4D3-4906-B970-C6907D0743D4}" type="presOf" srcId="{E75AB869-C4C1-4E52-9748-0805C401DB17}" destId="{67E563F8-2B2B-42B9-9154-BF53B1D01C06}" srcOrd="1" destOrd="0" presId="urn:microsoft.com/office/officeart/2005/8/layout/equation2"/>
    <dgm:cxn modelId="{169E9861-DB94-4DBC-BD85-D94193A0468D}" type="presOf" srcId="{D3AD5A4A-5B0A-4F7F-954A-45AD0F861E50}" destId="{D721DE5C-F1FE-47C7-B468-FAB7089F6463}" srcOrd="0" destOrd="0" presId="urn:microsoft.com/office/officeart/2005/8/layout/equation2"/>
    <dgm:cxn modelId="{96FF078E-DE49-412E-896F-6A33DF21976B}" srcId="{3F09429F-1751-46FF-B672-4A46A6149259}" destId="{1281931D-EDEC-44F2-B469-D74A54229C79}" srcOrd="0" destOrd="0" parTransId="{7F6AFE2F-F9C8-448D-B6FD-457F690AC3E5}" sibTransId="{D3AD5A4A-5B0A-4F7F-954A-45AD0F861E50}"/>
    <dgm:cxn modelId="{24801B86-F4B3-44FC-B10C-E24373963672}" type="presParOf" srcId="{1779B762-A53F-42CE-932A-112DE3974872}" destId="{D7DFDAD5-C944-4835-9345-313568CEDF13}" srcOrd="0" destOrd="0" presId="urn:microsoft.com/office/officeart/2005/8/layout/equation2"/>
    <dgm:cxn modelId="{841EAB45-E144-4423-9B06-3CE6C003A19F}" type="presParOf" srcId="{D7DFDAD5-C944-4835-9345-313568CEDF13}" destId="{E9D6A75F-AF73-44F0-9F99-661023791818}" srcOrd="0" destOrd="0" presId="urn:microsoft.com/office/officeart/2005/8/layout/equation2"/>
    <dgm:cxn modelId="{7D3A6F7C-D8CF-4687-9C29-CB2867332574}" type="presParOf" srcId="{D7DFDAD5-C944-4835-9345-313568CEDF13}" destId="{D79A950A-697F-45FD-9C69-933A5E17A47E}" srcOrd="1" destOrd="0" presId="urn:microsoft.com/office/officeart/2005/8/layout/equation2"/>
    <dgm:cxn modelId="{26A85551-7AC7-4BCD-86A7-6961CC6F1382}" type="presParOf" srcId="{D7DFDAD5-C944-4835-9345-313568CEDF13}" destId="{D721DE5C-F1FE-47C7-B468-FAB7089F6463}" srcOrd="2" destOrd="0" presId="urn:microsoft.com/office/officeart/2005/8/layout/equation2"/>
    <dgm:cxn modelId="{CAFFBA2D-52E0-4D67-B8BC-801DCEFCDA59}" type="presParOf" srcId="{D7DFDAD5-C944-4835-9345-313568CEDF13}" destId="{C634E8D1-DD57-4CF0-9DB6-E4EE75FEA690}" srcOrd="3" destOrd="0" presId="urn:microsoft.com/office/officeart/2005/8/layout/equation2"/>
    <dgm:cxn modelId="{DE38660D-555E-419A-A1DD-3AA7A746277C}" type="presParOf" srcId="{D7DFDAD5-C944-4835-9345-313568CEDF13}" destId="{B8121E0D-1464-4E5A-8E05-97A26FD6641C}" srcOrd="4" destOrd="0" presId="urn:microsoft.com/office/officeart/2005/8/layout/equation2"/>
    <dgm:cxn modelId="{ED5D8530-F363-420C-9B6D-D069DA3D3D11}" type="presParOf" srcId="{D7DFDAD5-C944-4835-9345-313568CEDF13}" destId="{2B9000EE-CBAD-47EC-A9B6-089DD6D9D7F3}" srcOrd="5" destOrd="0" presId="urn:microsoft.com/office/officeart/2005/8/layout/equation2"/>
    <dgm:cxn modelId="{346B4A40-18A6-4814-BD88-17A9CEDD75CE}" type="presParOf" srcId="{D7DFDAD5-C944-4835-9345-313568CEDF13}" destId="{7F77A280-EFF3-48F2-A456-AFDD6F7A9990}" srcOrd="6" destOrd="0" presId="urn:microsoft.com/office/officeart/2005/8/layout/equation2"/>
    <dgm:cxn modelId="{4CD5782E-FD4F-4CA2-BF3B-7BAB457EF587}" type="presParOf" srcId="{D7DFDAD5-C944-4835-9345-313568CEDF13}" destId="{7A3154AE-9B6B-413A-8B1B-62D338C4FFD9}" srcOrd="7" destOrd="0" presId="urn:microsoft.com/office/officeart/2005/8/layout/equation2"/>
    <dgm:cxn modelId="{1E1F5524-09DC-4666-BACA-85088EF9C411}" type="presParOf" srcId="{D7DFDAD5-C944-4835-9345-313568CEDF13}" destId="{10A17D0C-BD28-41D0-9B45-C356ED30E927}" srcOrd="8" destOrd="0" presId="urn:microsoft.com/office/officeart/2005/8/layout/equation2"/>
    <dgm:cxn modelId="{A3F853A4-6D6A-477F-8C72-40BFC086E814}" type="presParOf" srcId="{1779B762-A53F-42CE-932A-112DE3974872}" destId="{5157CDEB-0FB3-446F-8DC6-306F3DE0694D}" srcOrd="1" destOrd="0" presId="urn:microsoft.com/office/officeart/2005/8/layout/equation2"/>
    <dgm:cxn modelId="{B16F564E-9F0C-48A8-BE68-CFF33177F6C6}" type="presParOf" srcId="{5157CDEB-0FB3-446F-8DC6-306F3DE0694D}" destId="{67E563F8-2B2B-42B9-9154-BF53B1D01C06}" srcOrd="0" destOrd="0" presId="urn:microsoft.com/office/officeart/2005/8/layout/equation2"/>
    <dgm:cxn modelId="{FD7EEA43-8C9A-4EB9-8679-7449B94D18A8}" type="presParOf" srcId="{1779B762-A53F-42CE-932A-112DE3974872}" destId="{671F45DD-2EDC-409D-A6D1-12A97C5B04E3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338998-3188-4BEC-AAD3-B0C6ACF91E71}" type="doc">
      <dgm:prSet loTypeId="urn:microsoft.com/office/officeart/2005/8/layout/lProcess2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A398B76-0372-4033-B7C6-E1DCADC1EE5F}">
      <dgm:prSet phldrT="[Текст]" custT="1"/>
      <dgm:spPr>
        <a:solidFill>
          <a:schemeClr val="accent1">
            <a:lumMod val="40000"/>
            <a:lumOff val="60000"/>
          </a:schemeClr>
        </a:solidFill>
        <a:ln w="38100"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2400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Поведение</a:t>
          </a:r>
          <a:endParaRPr lang="ru-RU" sz="2400" b="1" i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A42EDC92-9F08-4FB4-AF7C-835726659BC2}" type="parTrans" cxnId="{D2B1A4CC-00EE-4F88-BB83-670DA00BBA1B}">
      <dgm:prSet/>
      <dgm:spPr/>
      <dgm:t>
        <a:bodyPr/>
        <a:lstStyle/>
        <a:p>
          <a:endParaRPr lang="ru-RU"/>
        </a:p>
      </dgm:t>
    </dgm:pt>
    <dgm:pt modelId="{443DB81F-5BE6-4778-9CEE-D79814A073A3}" type="sibTrans" cxnId="{D2B1A4CC-00EE-4F88-BB83-670DA00BBA1B}">
      <dgm:prSet/>
      <dgm:spPr/>
      <dgm:t>
        <a:bodyPr/>
        <a:lstStyle/>
        <a:p>
          <a:endParaRPr lang="ru-RU"/>
        </a:p>
      </dgm:t>
    </dgm:pt>
    <dgm:pt modelId="{816C42D8-C569-495D-9CB5-31AD7FD52B4A}">
      <dgm:prSet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Неадекватные реакции на замечания взрослых</a:t>
          </a:r>
          <a:endParaRPr lang="ru-RU" sz="1400" b="1" dirty="0">
            <a:solidFill>
              <a:schemeClr val="tx1"/>
            </a:solidFill>
          </a:endParaRPr>
        </a:p>
      </dgm:t>
    </dgm:pt>
    <dgm:pt modelId="{308EDA29-E4F0-4512-9A22-74ACBE57199D}" type="sibTrans" cxnId="{F7DEE761-270C-4EE7-8369-F4E634FEF7F1}">
      <dgm:prSet/>
      <dgm:spPr/>
      <dgm:t>
        <a:bodyPr/>
        <a:lstStyle/>
        <a:p>
          <a:endParaRPr lang="ru-RU"/>
        </a:p>
      </dgm:t>
    </dgm:pt>
    <dgm:pt modelId="{76354EAE-3F89-4AC1-A5D2-3BDFC0D85DBF}" type="parTrans" cxnId="{F7DEE761-270C-4EE7-8369-F4E634FEF7F1}">
      <dgm:prSet/>
      <dgm:spPr/>
      <dgm:t>
        <a:bodyPr/>
        <a:lstStyle/>
        <a:p>
          <a:endParaRPr lang="ru-RU"/>
        </a:p>
      </dgm:t>
    </dgm:pt>
    <dgm:pt modelId="{BF3FCCE9-E00F-4085-9E15-20D8DD35AD78}">
      <dgm:prSet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Аморальные формы поведения</a:t>
          </a:r>
          <a:endParaRPr lang="ru-RU" sz="1400" b="1" dirty="0">
            <a:solidFill>
              <a:schemeClr val="tx1"/>
            </a:solidFill>
          </a:endParaRPr>
        </a:p>
      </dgm:t>
    </dgm:pt>
    <dgm:pt modelId="{6C306570-EE71-4B5E-BA31-63AF79158344}" type="sibTrans" cxnId="{EF968A4E-8767-47D3-935B-D5B72C733A01}">
      <dgm:prSet/>
      <dgm:spPr/>
      <dgm:t>
        <a:bodyPr/>
        <a:lstStyle/>
        <a:p>
          <a:endParaRPr lang="ru-RU"/>
        </a:p>
      </dgm:t>
    </dgm:pt>
    <dgm:pt modelId="{F1621812-61F7-401C-BE90-319DE0425F9E}" type="parTrans" cxnId="{EF968A4E-8767-47D3-935B-D5B72C733A01}">
      <dgm:prSet/>
      <dgm:spPr/>
      <dgm:t>
        <a:bodyPr/>
        <a:lstStyle/>
        <a:p>
          <a:endParaRPr lang="ru-RU"/>
        </a:p>
      </dgm:t>
    </dgm:pt>
    <dgm:pt modelId="{BF3E0937-8DE7-48A9-A792-70D35B4E8DC0}">
      <dgm:prSet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Правонарушения</a:t>
          </a:r>
          <a:endParaRPr lang="ru-RU" sz="1400" b="1" dirty="0">
            <a:solidFill>
              <a:schemeClr val="tx1"/>
            </a:solidFill>
          </a:endParaRPr>
        </a:p>
      </dgm:t>
    </dgm:pt>
    <dgm:pt modelId="{DCC965EF-F78E-44DD-BDF1-26C84CF4D4E6}" type="sibTrans" cxnId="{3A01C035-9360-4924-B802-024EE28EC0B8}">
      <dgm:prSet/>
      <dgm:spPr/>
      <dgm:t>
        <a:bodyPr/>
        <a:lstStyle/>
        <a:p>
          <a:endParaRPr lang="ru-RU"/>
        </a:p>
      </dgm:t>
    </dgm:pt>
    <dgm:pt modelId="{86D1CD5A-5A8B-4BA1-A413-CFE19CAC2060}" type="parTrans" cxnId="{3A01C035-9360-4924-B802-024EE28EC0B8}">
      <dgm:prSet/>
      <dgm:spPr/>
      <dgm:t>
        <a:bodyPr/>
        <a:lstStyle/>
        <a:p>
          <a:endParaRPr lang="ru-RU"/>
        </a:p>
      </dgm:t>
    </dgm:pt>
    <dgm:pt modelId="{4ED6C934-CB4C-4014-870F-442B14C4C05B}">
      <dgm:prSet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Хулиганство</a:t>
          </a:r>
          <a:endParaRPr lang="ru-RU" sz="1400" b="1" dirty="0">
            <a:solidFill>
              <a:schemeClr val="tx1"/>
            </a:solidFill>
          </a:endParaRPr>
        </a:p>
      </dgm:t>
    </dgm:pt>
    <dgm:pt modelId="{23A725AF-19D8-4480-BC17-2483B732375C}" type="sibTrans" cxnId="{214B3F1E-840E-485E-A755-DCFCBD085E06}">
      <dgm:prSet/>
      <dgm:spPr/>
      <dgm:t>
        <a:bodyPr/>
        <a:lstStyle/>
        <a:p>
          <a:endParaRPr lang="ru-RU"/>
        </a:p>
      </dgm:t>
    </dgm:pt>
    <dgm:pt modelId="{A873EF60-2B03-47B4-B1A5-A41429780DA0}" type="parTrans" cxnId="{214B3F1E-840E-485E-A755-DCFCBD085E06}">
      <dgm:prSet/>
      <dgm:spPr/>
      <dgm:t>
        <a:bodyPr/>
        <a:lstStyle/>
        <a:p>
          <a:endParaRPr lang="ru-RU"/>
        </a:p>
      </dgm:t>
    </dgm:pt>
    <dgm:pt modelId="{28EF5790-875F-483B-A9B3-2CD918338EF3}">
      <dgm:prSet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Агрессивность</a:t>
          </a:r>
          <a:endParaRPr lang="ru-RU" sz="1400" b="1" dirty="0">
            <a:solidFill>
              <a:schemeClr val="tx1"/>
            </a:solidFill>
          </a:endParaRPr>
        </a:p>
      </dgm:t>
    </dgm:pt>
    <dgm:pt modelId="{6F34BB79-104F-4A58-B4D4-3D0C86DF9A11}" type="sibTrans" cxnId="{9EB8DD6C-28BD-4B27-9289-95A8EB9C810F}">
      <dgm:prSet/>
      <dgm:spPr/>
      <dgm:t>
        <a:bodyPr/>
        <a:lstStyle/>
        <a:p>
          <a:endParaRPr lang="ru-RU"/>
        </a:p>
      </dgm:t>
    </dgm:pt>
    <dgm:pt modelId="{3C8DF81F-9B13-4DDB-812E-BF4A2403E24D}" type="parTrans" cxnId="{9EB8DD6C-28BD-4B27-9289-95A8EB9C810F}">
      <dgm:prSet/>
      <dgm:spPr/>
      <dgm:t>
        <a:bodyPr/>
        <a:lstStyle/>
        <a:p>
          <a:endParaRPr lang="ru-RU"/>
        </a:p>
      </dgm:t>
    </dgm:pt>
    <dgm:pt modelId="{14E96990-6E19-4AC9-8029-7F849664A8B8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  <a:ln w="38100">
          <a:solidFill>
            <a:schemeClr val="accent1">
              <a:lumMod val="75000"/>
              <a:alpha val="90000"/>
            </a:schemeClr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Бродяжничество</a:t>
          </a:r>
          <a:endParaRPr lang="ru-RU" sz="1400" b="1" dirty="0">
            <a:solidFill>
              <a:schemeClr val="tx1"/>
            </a:solidFill>
          </a:endParaRPr>
        </a:p>
      </dgm:t>
    </dgm:pt>
    <dgm:pt modelId="{84A6F04B-8EE5-4F0C-93AD-35DDCA33DA9C}" type="sibTrans" cxnId="{2180AA5C-D525-481C-949C-FF633BB29952}">
      <dgm:prSet/>
      <dgm:spPr/>
      <dgm:t>
        <a:bodyPr/>
        <a:lstStyle/>
        <a:p>
          <a:endParaRPr lang="ru-RU"/>
        </a:p>
      </dgm:t>
    </dgm:pt>
    <dgm:pt modelId="{301E55D5-8907-4938-89F5-EF0F1A095D41}" type="parTrans" cxnId="{2180AA5C-D525-481C-949C-FF633BB29952}">
      <dgm:prSet/>
      <dgm:spPr/>
      <dgm:t>
        <a:bodyPr/>
        <a:lstStyle/>
        <a:p>
          <a:endParaRPr lang="ru-RU"/>
        </a:p>
      </dgm:t>
    </dgm:pt>
    <dgm:pt modelId="{24FE400A-C6C8-4620-A6A9-62DBA18329E7}">
      <dgm:prSet custT="1"/>
      <dgm:spPr>
        <a:ln>
          <a:solidFill>
            <a:srgbClr val="6699FF"/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Недоедания</a:t>
          </a:r>
          <a:endParaRPr lang="ru-RU" sz="1400" b="1" dirty="0">
            <a:solidFill>
              <a:schemeClr val="tx1"/>
            </a:solidFill>
          </a:endParaRPr>
        </a:p>
      </dgm:t>
    </dgm:pt>
    <dgm:pt modelId="{505DD76D-D03A-44E6-B571-83D8246F60E7}" type="sibTrans" cxnId="{68507675-BCEB-453D-88A5-E7AE006EAFFE}">
      <dgm:prSet/>
      <dgm:spPr/>
      <dgm:t>
        <a:bodyPr/>
        <a:lstStyle/>
        <a:p>
          <a:endParaRPr lang="ru-RU"/>
        </a:p>
      </dgm:t>
    </dgm:pt>
    <dgm:pt modelId="{FB602E62-9EFC-4B2D-A0A0-464BD533C29F}" type="parTrans" cxnId="{68507675-BCEB-453D-88A5-E7AE006EAFFE}">
      <dgm:prSet/>
      <dgm:spPr/>
      <dgm:t>
        <a:bodyPr/>
        <a:lstStyle/>
        <a:p>
          <a:endParaRPr lang="ru-RU"/>
        </a:p>
      </dgm:t>
    </dgm:pt>
    <dgm:pt modelId="{CA152166-4E5E-48CF-BD09-3018D9B73878}">
      <dgm:prSet custT="1"/>
      <dgm:spPr>
        <a:ln>
          <a:solidFill>
            <a:srgbClr val="6699FF"/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Болезни</a:t>
          </a:r>
          <a:endParaRPr lang="ru-RU" sz="1400" b="1" dirty="0">
            <a:solidFill>
              <a:schemeClr val="tx1"/>
            </a:solidFill>
          </a:endParaRPr>
        </a:p>
      </dgm:t>
    </dgm:pt>
    <dgm:pt modelId="{96BB3B78-7C13-4DAE-B417-EED8281B97B2}" type="sibTrans" cxnId="{E1CE95D6-A4F9-4269-9510-B7AF9E3B468A}">
      <dgm:prSet/>
      <dgm:spPr/>
      <dgm:t>
        <a:bodyPr/>
        <a:lstStyle/>
        <a:p>
          <a:endParaRPr lang="ru-RU"/>
        </a:p>
      </dgm:t>
    </dgm:pt>
    <dgm:pt modelId="{0E3877FC-51F8-4D16-A345-27EC825CF7A8}" type="parTrans" cxnId="{E1CE95D6-A4F9-4269-9510-B7AF9E3B468A}">
      <dgm:prSet/>
      <dgm:spPr/>
      <dgm:t>
        <a:bodyPr/>
        <a:lstStyle/>
        <a:p>
          <a:endParaRPr lang="ru-RU"/>
        </a:p>
      </dgm:t>
    </dgm:pt>
    <dgm:pt modelId="{622AB0E2-9784-463F-AAF5-9EAE7659FAC7}">
      <dgm:prSet custT="1"/>
      <dgm:spPr>
        <a:ln w="28575">
          <a:solidFill>
            <a:srgbClr val="6699FF"/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Отсутствие навыков личной гигиены</a:t>
          </a:r>
          <a:endParaRPr lang="ru-RU" sz="1400" b="1" dirty="0">
            <a:solidFill>
              <a:schemeClr val="tx1"/>
            </a:solidFill>
          </a:endParaRPr>
        </a:p>
      </dgm:t>
    </dgm:pt>
    <dgm:pt modelId="{2F79B866-D760-4492-BB3D-388E28C806BC}" type="sibTrans" cxnId="{C479F275-486A-47B3-B267-0BC0E9AB9716}">
      <dgm:prSet/>
      <dgm:spPr/>
      <dgm:t>
        <a:bodyPr/>
        <a:lstStyle/>
        <a:p>
          <a:endParaRPr lang="ru-RU"/>
        </a:p>
      </dgm:t>
    </dgm:pt>
    <dgm:pt modelId="{24434427-4067-48BC-B35B-5E3A7F707FF7}" type="parTrans" cxnId="{C479F275-486A-47B3-B267-0BC0E9AB9716}">
      <dgm:prSet/>
      <dgm:spPr/>
      <dgm:t>
        <a:bodyPr/>
        <a:lstStyle/>
        <a:p>
          <a:endParaRPr lang="ru-RU"/>
        </a:p>
      </dgm:t>
    </dgm:pt>
    <dgm:pt modelId="{A94B61F7-B5CF-4055-9F1E-9A840611E3D6}">
      <dgm:prSet custT="1"/>
      <dgm:spPr>
        <a:ln w="28575">
          <a:solidFill>
            <a:srgbClr val="6699FF"/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Неврастения</a:t>
          </a:r>
          <a:endParaRPr lang="ru-RU" sz="1400" b="1" dirty="0">
            <a:solidFill>
              <a:schemeClr val="tx1"/>
            </a:solidFill>
          </a:endParaRPr>
        </a:p>
      </dgm:t>
    </dgm:pt>
    <dgm:pt modelId="{3425868F-39BC-4E04-AFFF-2E7B541BA7E5}" type="sibTrans" cxnId="{5C694F74-8187-4915-A59F-4F7368C22CDC}">
      <dgm:prSet/>
      <dgm:spPr/>
      <dgm:t>
        <a:bodyPr/>
        <a:lstStyle/>
        <a:p>
          <a:endParaRPr lang="ru-RU"/>
        </a:p>
      </dgm:t>
    </dgm:pt>
    <dgm:pt modelId="{438941BB-7719-4F2C-A7FD-357174A430EC}" type="parTrans" cxnId="{5C694F74-8187-4915-A59F-4F7368C22CDC}">
      <dgm:prSet/>
      <dgm:spPr/>
      <dgm:t>
        <a:bodyPr/>
        <a:lstStyle/>
        <a:p>
          <a:endParaRPr lang="ru-RU"/>
        </a:p>
      </dgm:t>
    </dgm:pt>
    <dgm:pt modelId="{6B777FC4-0358-4878-9A95-AD4183929B22}">
      <dgm:prSet phldrT="[Текст]" custT="1"/>
      <dgm:spPr>
        <a:ln w="38100"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sz="2400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Общение </a:t>
          </a:r>
          <a:endParaRPr lang="ru-RU" sz="2400" b="1" i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DCB68E39-3506-4521-9481-720EF8365864}" type="sibTrans" cxnId="{D79FF7C5-69DD-4EAB-BD81-EA484D23E74F}">
      <dgm:prSet/>
      <dgm:spPr/>
      <dgm:t>
        <a:bodyPr/>
        <a:lstStyle/>
        <a:p>
          <a:endParaRPr lang="ru-RU"/>
        </a:p>
      </dgm:t>
    </dgm:pt>
    <dgm:pt modelId="{A5CFE9B8-56D4-4454-99A2-CE9BB5C19EFE}" type="parTrans" cxnId="{D79FF7C5-69DD-4EAB-BD81-EA484D23E74F}">
      <dgm:prSet/>
      <dgm:spPr/>
      <dgm:t>
        <a:bodyPr/>
        <a:lstStyle/>
        <a:p>
          <a:endParaRPr lang="ru-RU"/>
        </a:p>
      </dgm:t>
    </dgm:pt>
    <dgm:pt modelId="{DF722747-92A5-4E62-8C3B-BD6E7343A2F6}">
      <dgm:prSet custT="1"/>
      <dgm:spPr/>
      <dgm:t>
        <a:bodyPr/>
        <a:lstStyle/>
        <a:p>
          <a:r>
            <a:rPr lang="ru-RU" sz="1400" b="1" dirty="0" smtClean="0">
              <a:solidFill>
                <a:schemeClr val="bg1">
                  <a:lumMod val="95000"/>
                </a:schemeClr>
              </a:solidFill>
            </a:rPr>
            <a:t>Конфликты </a:t>
          </a:r>
          <a:r>
            <a:rPr lang="ru-RU" sz="1400" b="1" dirty="0" smtClean="0">
              <a:solidFill>
                <a:schemeClr val="bg1">
                  <a:lumMod val="95000"/>
                </a:schemeClr>
              </a:solidFill>
            </a:rPr>
            <a:t>с другими людьми</a:t>
          </a:r>
          <a:endParaRPr lang="ru-RU" sz="1400" b="1" dirty="0">
            <a:solidFill>
              <a:schemeClr val="bg1">
                <a:lumMod val="95000"/>
              </a:schemeClr>
            </a:solidFill>
          </a:endParaRPr>
        </a:p>
      </dgm:t>
    </dgm:pt>
    <dgm:pt modelId="{B45B0EDC-CEA0-4821-B2B5-CE49AE87C901}" type="parTrans" cxnId="{78991773-C898-4438-8BC7-B44749F8D6D5}">
      <dgm:prSet/>
      <dgm:spPr/>
      <dgm:t>
        <a:bodyPr/>
        <a:lstStyle/>
        <a:p>
          <a:endParaRPr lang="ru-RU"/>
        </a:p>
      </dgm:t>
    </dgm:pt>
    <dgm:pt modelId="{94E086D7-F665-4493-913D-BED703544801}" type="sibTrans" cxnId="{78991773-C898-4438-8BC7-B44749F8D6D5}">
      <dgm:prSet/>
      <dgm:spPr/>
      <dgm:t>
        <a:bodyPr/>
        <a:lstStyle/>
        <a:p>
          <a:endParaRPr lang="ru-RU"/>
        </a:p>
      </dgm:t>
    </dgm:pt>
    <dgm:pt modelId="{1BC95DF4-C5F1-4A63-8E58-DF9C61C53CD3}">
      <dgm:prSet custT="1"/>
      <dgm:spPr/>
      <dgm:t>
        <a:bodyPr/>
        <a:lstStyle/>
        <a:p>
          <a:r>
            <a:rPr lang="ru-RU" sz="1400" b="1" dirty="0" smtClean="0">
              <a:solidFill>
                <a:schemeClr val="bg1">
                  <a:lumMod val="95000"/>
                </a:schemeClr>
              </a:solidFill>
            </a:rPr>
            <a:t>Частое употребление неформальной лексики</a:t>
          </a:r>
          <a:endParaRPr lang="ru-RU" sz="1400" b="1" dirty="0">
            <a:solidFill>
              <a:schemeClr val="bg1">
                <a:lumMod val="95000"/>
              </a:schemeClr>
            </a:solidFill>
          </a:endParaRPr>
        </a:p>
      </dgm:t>
    </dgm:pt>
    <dgm:pt modelId="{E6F339BE-119B-48F2-8EF7-511CD762A7A3}" type="parTrans" cxnId="{A9FDC76D-2F16-4BE1-9C87-0723AC331700}">
      <dgm:prSet/>
      <dgm:spPr/>
      <dgm:t>
        <a:bodyPr/>
        <a:lstStyle/>
        <a:p>
          <a:endParaRPr lang="ru-RU"/>
        </a:p>
      </dgm:t>
    </dgm:pt>
    <dgm:pt modelId="{F33E1983-841B-40BA-8310-ED8F00208455}" type="sibTrans" cxnId="{A9FDC76D-2F16-4BE1-9C87-0723AC331700}">
      <dgm:prSet/>
      <dgm:spPr/>
      <dgm:t>
        <a:bodyPr/>
        <a:lstStyle/>
        <a:p>
          <a:endParaRPr lang="ru-RU"/>
        </a:p>
      </dgm:t>
    </dgm:pt>
    <dgm:pt modelId="{3E73E706-25F5-48FC-8712-E7E15D7EA8A2}">
      <dgm:prSet custT="1"/>
      <dgm:spPr/>
      <dgm:t>
        <a:bodyPr/>
        <a:lstStyle/>
        <a:p>
          <a:r>
            <a:rPr lang="ru-RU" sz="1400" b="1" dirty="0" smtClean="0">
              <a:solidFill>
                <a:schemeClr val="bg1">
                  <a:lumMod val="95000"/>
                </a:schemeClr>
              </a:solidFill>
            </a:rPr>
            <a:t>Суетливость или </a:t>
          </a:r>
          <a:r>
            <a:rPr lang="ru-RU" sz="1400" b="1" dirty="0" err="1" smtClean="0">
              <a:solidFill>
                <a:schemeClr val="bg1">
                  <a:lumMod val="95000"/>
                </a:schemeClr>
              </a:solidFill>
            </a:rPr>
            <a:t>гиперактивность</a:t>
          </a:r>
          <a:endParaRPr lang="ru-RU" sz="1400" b="1" dirty="0">
            <a:solidFill>
              <a:schemeClr val="bg1">
                <a:lumMod val="95000"/>
              </a:schemeClr>
            </a:solidFill>
          </a:endParaRPr>
        </a:p>
      </dgm:t>
    </dgm:pt>
    <dgm:pt modelId="{2727CBB2-EB2A-4EBD-95AF-35B64EC2C445}" type="parTrans" cxnId="{688D9032-528B-4524-94F7-C8AFB4AB9E7C}">
      <dgm:prSet/>
      <dgm:spPr/>
      <dgm:t>
        <a:bodyPr/>
        <a:lstStyle/>
        <a:p>
          <a:endParaRPr lang="ru-RU"/>
        </a:p>
      </dgm:t>
    </dgm:pt>
    <dgm:pt modelId="{7F9987D4-2CD8-4E8B-A19C-AD2A38BC6F2B}" type="sibTrans" cxnId="{688D9032-528B-4524-94F7-C8AFB4AB9E7C}">
      <dgm:prSet/>
      <dgm:spPr/>
      <dgm:t>
        <a:bodyPr/>
        <a:lstStyle/>
        <a:p>
          <a:endParaRPr lang="ru-RU"/>
        </a:p>
      </dgm:t>
    </dgm:pt>
    <dgm:pt modelId="{BB34DEDA-E12C-4A6B-B95C-0EE75C84CD43}">
      <dgm:prSet custT="1"/>
      <dgm:spPr/>
      <dgm:t>
        <a:bodyPr/>
        <a:lstStyle/>
        <a:p>
          <a:r>
            <a:rPr lang="ru-RU" sz="1400" b="1" dirty="0" smtClean="0">
              <a:solidFill>
                <a:schemeClr val="bg1">
                  <a:lumMod val="95000"/>
                </a:schemeClr>
              </a:solidFill>
            </a:rPr>
            <a:t>Конфликты с родителями</a:t>
          </a:r>
          <a:endParaRPr lang="ru-RU" sz="1400" b="1" dirty="0">
            <a:solidFill>
              <a:schemeClr val="bg1">
                <a:lumMod val="95000"/>
              </a:schemeClr>
            </a:solidFill>
          </a:endParaRPr>
        </a:p>
      </dgm:t>
    </dgm:pt>
    <dgm:pt modelId="{64D0E52F-7AC3-43E8-ACE2-B5FAE7191246}" type="parTrans" cxnId="{652A947A-2F3A-4294-BAAA-0D12C7CD1408}">
      <dgm:prSet/>
      <dgm:spPr/>
      <dgm:t>
        <a:bodyPr/>
        <a:lstStyle/>
        <a:p>
          <a:endParaRPr lang="ru-RU"/>
        </a:p>
      </dgm:t>
    </dgm:pt>
    <dgm:pt modelId="{2F53A4A2-6CA8-4B0B-9B26-79D615555662}" type="sibTrans" cxnId="{652A947A-2F3A-4294-BAAA-0D12C7CD1408}">
      <dgm:prSet/>
      <dgm:spPr/>
      <dgm:t>
        <a:bodyPr/>
        <a:lstStyle/>
        <a:p>
          <a:endParaRPr lang="ru-RU"/>
        </a:p>
      </dgm:t>
    </dgm:pt>
    <dgm:pt modelId="{A2D54D1D-18C4-4141-9186-B9B7878E3194}">
      <dgm:prSet custT="1"/>
      <dgm:spPr/>
      <dgm:t>
        <a:bodyPr/>
        <a:lstStyle/>
        <a:p>
          <a:r>
            <a:rPr lang="ru-RU" sz="1400" b="1" dirty="0" smtClean="0">
              <a:solidFill>
                <a:schemeClr val="bg1">
                  <a:lumMod val="95000"/>
                </a:schemeClr>
              </a:solidFill>
            </a:rPr>
            <a:t>Контакты с криминогенными группировками</a:t>
          </a:r>
          <a:endParaRPr lang="ru-RU" sz="1400" b="1" dirty="0">
            <a:solidFill>
              <a:schemeClr val="bg1">
                <a:lumMod val="95000"/>
              </a:schemeClr>
            </a:solidFill>
          </a:endParaRPr>
        </a:p>
      </dgm:t>
    </dgm:pt>
    <dgm:pt modelId="{D7E5A06E-E3CC-4069-B48F-8807788E8991}" type="parTrans" cxnId="{D58C15D9-603D-4F02-83A1-61177B5B29D4}">
      <dgm:prSet/>
      <dgm:spPr/>
      <dgm:t>
        <a:bodyPr/>
        <a:lstStyle/>
        <a:p>
          <a:endParaRPr lang="ru-RU"/>
        </a:p>
      </dgm:t>
    </dgm:pt>
    <dgm:pt modelId="{5ECDB465-CE4C-4E23-93D2-74827698334D}" type="sibTrans" cxnId="{D58C15D9-603D-4F02-83A1-61177B5B29D4}">
      <dgm:prSet/>
      <dgm:spPr/>
      <dgm:t>
        <a:bodyPr/>
        <a:lstStyle/>
        <a:p>
          <a:endParaRPr lang="ru-RU"/>
        </a:p>
      </dgm:t>
    </dgm:pt>
    <dgm:pt modelId="{58830CE4-FDD4-4E73-998A-713020CF2DBB}">
      <dgm:prSet phldrT="[Текст]" custT="1"/>
      <dgm:spPr>
        <a:solidFill>
          <a:srgbClr val="8AD5EA">
            <a:alpha val="89804"/>
          </a:srgbClr>
        </a:solidFill>
        <a:ln w="38100">
          <a:solidFill>
            <a:srgbClr val="0070C0">
              <a:alpha val="90000"/>
            </a:srgbClr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Отклонение в умственном развитии</a:t>
          </a:r>
          <a:endParaRPr lang="ru-RU" sz="1400" b="1" dirty="0">
            <a:solidFill>
              <a:schemeClr val="tx1"/>
            </a:solidFill>
          </a:endParaRPr>
        </a:p>
      </dgm:t>
    </dgm:pt>
    <dgm:pt modelId="{567CDDE0-80B5-4F68-8F0A-205CB51B1266}" type="sibTrans" cxnId="{12F69D5C-073A-4AFF-B4B8-AD5DA9130418}">
      <dgm:prSet/>
      <dgm:spPr/>
      <dgm:t>
        <a:bodyPr/>
        <a:lstStyle/>
        <a:p>
          <a:endParaRPr lang="ru-RU"/>
        </a:p>
      </dgm:t>
    </dgm:pt>
    <dgm:pt modelId="{CF8C2699-9ABB-47F7-BC5D-EDD279ABF0FF}" type="parTrans" cxnId="{12F69D5C-073A-4AFF-B4B8-AD5DA9130418}">
      <dgm:prSet/>
      <dgm:spPr/>
      <dgm:t>
        <a:bodyPr/>
        <a:lstStyle/>
        <a:p>
          <a:endParaRPr lang="ru-RU"/>
        </a:p>
      </dgm:t>
    </dgm:pt>
    <dgm:pt modelId="{B0CC2FCB-3B0C-4F1A-9BB5-D2E3FF0A7043}">
      <dgm:prSet/>
      <dgm:spPr/>
      <dgm:t>
        <a:bodyPr/>
        <a:lstStyle/>
        <a:p>
          <a:r>
            <a:rPr lang="ru-RU" b="1" dirty="0" smtClean="0">
              <a:solidFill>
                <a:schemeClr val="bg1">
                  <a:lumMod val="95000"/>
                </a:schemeClr>
              </a:solidFill>
            </a:rPr>
            <a:t>Замкнутость, отчужденность</a:t>
          </a:r>
          <a:endParaRPr lang="ru-RU" b="1" dirty="0">
            <a:solidFill>
              <a:schemeClr val="bg1">
                <a:lumMod val="95000"/>
              </a:schemeClr>
            </a:solidFill>
          </a:endParaRPr>
        </a:p>
      </dgm:t>
    </dgm:pt>
    <dgm:pt modelId="{2C52256A-089F-4AA3-86FA-C19E53D350D7}" type="parTrans" cxnId="{7B34F5AD-68C3-4D3B-B097-3608F192A815}">
      <dgm:prSet/>
      <dgm:spPr/>
      <dgm:t>
        <a:bodyPr/>
        <a:lstStyle/>
        <a:p>
          <a:endParaRPr lang="ru-RU"/>
        </a:p>
      </dgm:t>
    </dgm:pt>
    <dgm:pt modelId="{6ABF1A10-A49D-43B5-BE7E-3F95EE6F5ED7}" type="sibTrans" cxnId="{7B34F5AD-68C3-4D3B-B097-3608F192A815}">
      <dgm:prSet/>
      <dgm:spPr/>
      <dgm:t>
        <a:bodyPr/>
        <a:lstStyle/>
        <a:p>
          <a:endParaRPr lang="ru-RU"/>
        </a:p>
      </dgm:t>
    </dgm:pt>
    <dgm:pt modelId="{62D0FCE2-4597-4FE2-ADB3-E1628FE81150}">
      <dgm:prSet phldrT="[Текст]" custT="1"/>
      <dgm:spPr>
        <a:solidFill>
          <a:schemeClr val="accent3">
            <a:lumMod val="85000"/>
          </a:schemeClr>
        </a:solidFill>
        <a:ln w="38100">
          <a:solidFill>
            <a:srgbClr val="002060"/>
          </a:solidFill>
        </a:ln>
      </dgm:spPr>
      <dgm:t>
        <a:bodyPr/>
        <a:lstStyle/>
        <a:p>
          <a:r>
            <a:rPr lang="ru-RU" sz="2400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Общее развитие</a:t>
          </a:r>
          <a:endParaRPr lang="ru-RU" sz="2400" b="1" i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AF0C6E5B-1DE7-443C-8D59-95F174A4EE63}" type="sibTrans" cxnId="{73FD3833-446C-421B-8B48-492660FE0C1B}">
      <dgm:prSet/>
      <dgm:spPr/>
      <dgm:t>
        <a:bodyPr/>
        <a:lstStyle/>
        <a:p>
          <a:endParaRPr lang="ru-RU"/>
        </a:p>
      </dgm:t>
    </dgm:pt>
    <dgm:pt modelId="{246D00E8-9EC6-471D-B8EB-A715558DC20D}" type="parTrans" cxnId="{73FD3833-446C-421B-8B48-492660FE0C1B}">
      <dgm:prSet/>
      <dgm:spPr/>
      <dgm:t>
        <a:bodyPr/>
        <a:lstStyle/>
        <a:p>
          <a:endParaRPr lang="ru-RU"/>
        </a:p>
      </dgm:t>
    </dgm:pt>
    <dgm:pt modelId="{03FDF912-DAFB-4EBA-8286-5F7312D257A6}">
      <dgm:prSet custT="1"/>
      <dgm:spPr>
        <a:ln>
          <a:solidFill>
            <a:srgbClr val="6699FF"/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Неуравновешенность психики</a:t>
          </a:r>
          <a:endParaRPr lang="ru-RU" sz="1400" b="1" dirty="0">
            <a:solidFill>
              <a:schemeClr val="tx1"/>
            </a:solidFill>
          </a:endParaRPr>
        </a:p>
      </dgm:t>
    </dgm:pt>
    <dgm:pt modelId="{535B94BF-44AE-4933-80BF-72DBB9A66293}" type="sibTrans" cxnId="{BD81BA77-A956-4233-9570-C69E228CB2A4}">
      <dgm:prSet/>
      <dgm:spPr/>
      <dgm:t>
        <a:bodyPr/>
        <a:lstStyle/>
        <a:p>
          <a:endParaRPr lang="ru-RU"/>
        </a:p>
      </dgm:t>
    </dgm:pt>
    <dgm:pt modelId="{6A954AC7-863A-4037-812B-19E8F011D25D}" type="parTrans" cxnId="{BD81BA77-A956-4233-9570-C69E228CB2A4}">
      <dgm:prSet/>
      <dgm:spPr/>
      <dgm:t>
        <a:bodyPr/>
        <a:lstStyle/>
        <a:p>
          <a:endParaRPr lang="ru-RU"/>
        </a:p>
      </dgm:t>
    </dgm:pt>
    <dgm:pt modelId="{AF26C821-8F03-4CF4-AE62-0598326EBBC5}" type="pres">
      <dgm:prSet presAssocID="{F6338998-3188-4BEC-AAD3-B0C6ACF91E7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4BB12F-72A2-4BA2-8718-8D6E3DE23AA1}" type="pres">
      <dgm:prSet presAssocID="{7A398B76-0372-4033-B7C6-E1DCADC1EE5F}" presName="compNode" presStyleCnt="0"/>
      <dgm:spPr/>
    </dgm:pt>
    <dgm:pt modelId="{19F27101-8F72-4B4D-B0F9-1B35399AB875}" type="pres">
      <dgm:prSet presAssocID="{7A398B76-0372-4033-B7C6-E1DCADC1EE5F}" presName="aNode" presStyleLbl="bgShp" presStyleIdx="0" presStyleCnt="3" custLinFactNeighborX="-2399"/>
      <dgm:spPr/>
      <dgm:t>
        <a:bodyPr/>
        <a:lstStyle/>
        <a:p>
          <a:endParaRPr lang="ru-RU"/>
        </a:p>
      </dgm:t>
    </dgm:pt>
    <dgm:pt modelId="{1EA21100-1491-4CEB-95AD-7FBD8CF493C6}" type="pres">
      <dgm:prSet presAssocID="{7A398B76-0372-4033-B7C6-E1DCADC1EE5F}" presName="textNode" presStyleLbl="bgShp" presStyleIdx="0" presStyleCnt="3"/>
      <dgm:spPr/>
      <dgm:t>
        <a:bodyPr/>
        <a:lstStyle/>
        <a:p>
          <a:endParaRPr lang="ru-RU"/>
        </a:p>
      </dgm:t>
    </dgm:pt>
    <dgm:pt modelId="{3CC03C44-E472-44C3-A017-E3C9D93C6B6B}" type="pres">
      <dgm:prSet presAssocID="{7A398B76-0372-4033-B7C6-E1DCADC1EE5F}" presName="compChildNode" presStyleCnt="0"/>
      <dgm:spPr/>
    </dgm:pt>
    <dgm:pt modelId="{8C8CBA00-21DD-4945-A995-1B4F026A2AFD}" type="pres">
      <dgm:prSet presAssocID="{7A398B76-0372-4033-B7C6-E1DCADC1EE5F}" presName="theInnerList" presStyleCnt="0"/>
      <dgm:spPr/>
    </dgm:pt>
    <dgm:pt modelId="{EBA742E0-AAB8-4399-9E3A-91EB499DB177}" type="pres">
      <dgm:prSet presAssocID="{14E96990-6E19-4AC9-8029-7F849664A8B8}" presName="childNode" presStyleLbl="node1" presStyleIdx="0" presStyleCnt="18" custScaleX="99875" custScaleY="2000000" custLinFactY="-1000000" custLinFactNeighborX="-1777" custLinFactNeighborY="-10162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33557C-7411-4453-9807-BFDC726672FD}" type="pres">
      <dgm:prSet presAssocID="{14E96990-6E19-4AC9-8029-7F849664A8B8}" presName="aSpace2" presStyleCnt="0"/>
      <dgm:spPr/>
    </dgm:pt>
    <dgm:pt modelId="{4EB76F7D-6DE3-4B0D-845F-80BFD459488C}" type="pres">
      <dgm:prSet presAssocID="{28EF5790-875F-483B-A9B3-2CD918338EF3}" presName="childNode" presStyleLbl="node1" presStyleIdx="1" presStyleCnt="18" custScaleY="2000000" custLinFactY="-817459" custLinFactNeighborX="-1715" custLinFactNeighborY="-9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4A10C2-031D-451B-8706-C9A4D7D9C080}" type="pres">
      <dgm:prSet presAssocID="{28EF5790-875F-483B-A9B3-2CD918338EF3}" presName="aSpace2" presStyleCnt="0"/>
      <dgm:spPr/>
    </dgm:pt>
    <dgm:pt modelId="{C9423B67-049B-4BA3-BB34-4A721145F419}" type="pres">
      <dgm:prSet presAssocID="{4ED6C934-CB4C-4014-870F-442B14C4C05B}" presName="childNode" presStyleLbl="node1" presStyleIdx="2" presStyleCnt="18" custScaleY="2000000" custLinFactY="-647793" custLinFactNeighborX="-1715" custLinFactNeighborY="-7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4F99C3-9203-4022-A4E6-A0D2F396991F}" type="pres">
      <dgm:prSet presAssocID="{4ED6C934-CB4C-4014-870F-442B14C4C05B}" presName="aSpace2" presStyleCnt="0"/>
      <dgm:spPr/>
    </dgm:pt>
    <dgm:pt modelId="{2A4CF38A-5BC2-4157-9BC8-DC532CC380F1}" type="pres">
      <dgm:prSet presAssocID="{BF3E0937-8DE7-48A9-A792-70D35B4E8DC0}" presName="childNode" presStyleLbl="node1" presStyleIdx="3" presStyleCnt="18" custScaleY="2000000" custLinFactY="-478130" custLinFactNeighborX="-1715" custLinFactNeighborY="-5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0B8B78-9341-4FB4-A979-24CAAD624C0C}" type="pres">
      <dgm:prSet presAssocID="{BF3E0937-8DE7-48A9-A792-70D35B4E8DC0}" presName="aSpace2" presStyleCnt="0"/>
      <dgm:spPr/>
    </dgm:pt>
    <dgm:pt modelId="{4456BD67-FCAB-4C1F-A288-E8D85C52CC81}" type="pres">
      <dgm:prSet presAssocID="{BF3FCCE9-E00F-4085-9E15-20D8DD35AD78}" presName="childNode" presStyleLbl="node1" presStyleIdx="4" presStyleCnt="18" custScaleY="2000000" custLinFactY="-300000" custLinFactNeighborX="-1715" custLinFactNeighborY="-3550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9E937B-C4F1-44A2-A13F-061E0E94D0A2}" type="pres">
      <dgm:prSet presAssocID="{BF3FCCE9-E00F-4085-9E15-20D8DD35AD78}" presName="aSpace2" presStyleCnt="0"/>
      <dgm:spPr/>
    </dgm:pt>
    <dgm:pt modelId="{041D40F7-076B-4F1F-BA73-9418A7DAB687}" type="pres">
      <dgm:prSet presAssocID="{816C42D8-C569-495D-9CB5-31AD7FD52B4A}" presName="childNode" presStyleLbl="node1" presStyleIdx="5" presStyleCnt="18" custScaleX="99999" custScaleY="2000000" custLinFactY="-123413" custLinFactNeighborX="-1715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38A215-1233-4014-A2D1-AE489B31090A}" type="pres">
      <dgm:prSet presAssocID="{7A398B76-0372-4033-B7C6-E1DCADC1EE5F}" presName="aSpace" presStyleCnt="0"/>
      <dgm:spPr/>
    </dgm:pt>
    <dgm:pt modelId="{D6C2D3D4-1A0F-4D44-A441-76973B391930}" type="pres">
      <dgm:prSet presAssocID="{62D0FCE2-4597-4FE2-ADB3-E1628FE81150}" presName="compNode" presStyleCnt="0"/>
      <dgm:spPr/>
    </dgm:pt>
    <dgm:pt modelId="{ACFE95FC-F2D6-4BFB-9FAC-E0A54E9E40BD}" type="pres">
      <dgm:prSet presAssocID="{62D0FCE2-4597-4FE2-ADB3-E1628FE81150}" presName="aNode" presStyleLbl="bgShp" presStyleIdx="1" presStyleCnt="3" custLinFactNeighborX="-2381" custLinFactNeighborY="1489"/>
      <dgm:spPr/>
      <dgm:t>
        <a:bodyPr/>
        <a:lstStyle/>
        <a:p>
          <a:endParaRPr lang="ru-RU"/>
        </a:p>
      </dgm:t>
    </dgm:pt>
    <dgm:pt modelId="{B117887B-914C-4CB8-9439-9C5E1922FCBD}" type="pres">
      <dgm:prSet presAssocID="{62D0FCE2-4597-4FE2-ADB3-E1628FE81150}" presName="textNode" presStyleLbl="bgShp" presStyleIdx="1" presStyleCnt="3"/>
      <dgm:spPr/>
      <dgm:t>
        <a:bodyPr/>
        <a:lstStyle/>
        <a:p>
          <a:endParaRPr lang="ru-RU"/>
        </a:p>
      </dgm:t>
    </dgm:pt>
    <dgm:pt modelId="{4D868FAE-6195-4516-92B7-61B143ADFA7B}" type="pres">
      <dgm:prSet presAssocID="{62D0FCE2-4597-4FE2-ADB3-E1628FE81150}" presName="compChildNode" presStyleCnt="0"/>
      <dgm:spPr/>
    </dgm:pt>
    <dgm:pt modelId="{A366A679-6461-436F-A357-4463785CBF8F}" type="pres">
      <dgm:prSet presAssocID="{62D0FCE2-4597-4FE2-ADB3-E1628FE81150}" presName="theInnerList" presStyleCnt="0"/>
      <dgm:spPr/>
    </dgm:pt>
    <dgm:pt modelId="{B299487D-84BD-4792-8407-733A25057DC6}" type="pres">
      <dgm:prSet presAssocID="{58830CE4-FDD4-4E73-998A-713020CF2DBB}" presName="childNode" presStyleLbl="node1" presStyleIdx="6" presStyleCnt="18" custScaleY="2000000" custLinFactY="-1000000" custLinFactNeighborX="-1692" custLinFactNeighborY="-10163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35DA8D-6D05-4196-88C2-FEB4ECE93CD2}" type="pres">
      <dgm:prSet presAssocID="{58830CE4-FDD4-4E73-998A-713020CF2DBB}" presName="aSpace2" presStyleCnt="0"/>
      <dgm:spPr/>
    </dgm:pt>
    <dgm:pt modelId="{F182C5F0-03D8-4124-873B-433D37AD0A72}" type="pres">
      <dgm:prSet presAssocID="{A94B61F7-B5CF-4055-9F1E-9A840611E3D6}" presName="childNode" presStyleLbl="node1" presStyleIdx="7" presStyleCnt="18" custScaleY="2000000" custLinFactY="-817457" custLinFactNeighborX="-1692" custLinFactNeighborY="-9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E6D92E-6940-4471-BD40-94CFC1A93F99}" type="pres">
      <dgm:prSet presAssocID="{A94B61F7-B5CF-4055-9F1E-9A840611E3D6}" presName="aSpace2" presStyleCnt="0"/>
      <dgm:spPr/>
    </dgm:pt>
    <dgm:pt modelId="{F3DD9795-CBC1-48B9-843C-C1BCA792B0E2}" type="pres">
      <dgm:prSet presAssocID="{622AB0E2-9784-463F-AAF5-9EAE7659FAC7}" presName="childNode" presStyleLbl="node1" presStyleIdx="8" presStyleCnt="18" custScaleY="2000000" custLinFactY="1260334" custLinFactNeighborX="-1692" custLinFactNeighborY="1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625F6F-A9D8-487B-AD61-C4516293ED2A}" type="pres">
      <dgm:prSet presAssocID="{622AB0E2-9784-463F-AAF5-9EAE7659FAC7}" presName="aSpace2" presStyleCnt="0"/>
      <dgm:spPr/>
    </dgm:pt>
    <dgm:pt modelId="{AA5F5803-CF6D-4EFB-9189-ABDC2AC5CFE0}" type="pres">
      <dgm:prSet presAssocID="{03FDF912-DAFB-4EBA-8286-5F7312D257A6}" presName="childNode" presStyleLbl="node1" presStyleIdx="9" presStyleCnt="18" custScaleY="2000000" custLinFactY="-2400000" custLinFactNeighborX="-1692" custLinFactNeighborY="-24106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F26327-13B9-426C-A22A-4BAB6E19B9DF}" type="pres">
      <dgm:prSet presAssocID="{03FDF912-DAFB-4EBA-8286-5F7312D257A6}" presName="aSpace2" presStyleCnt="0"/>
      <dgm:spPr/>
    </dgm:pt>
    <dgm:pt modelId="{06936C2A-7057-439C-946F-E88287D757C6}" type="pres">
      <dgm:prSet presAssocID="{CA152166-4E5E-48CF-BD09-3018D9B73878}" presName="childNode" presStyleLbl="node1" presStyleIdx="10" presStyleCnt="18" custScaleY="2000000" custLinFactY="-300000" custLinFactNeighborX="-1692" custLinFactNeighborY="-3550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637223-FF40-4179-B6EC-60F8F8BADF9C}" type="pres">
      <dgm:prSet presAssocID="{CA152166-4E5E-48CF-BD09-3018D9B73878}" presName="aSpace2" presStyleCnt="0"/>
      <dgm:spPr/>
    </dgm:pt>
    <dgm:pt modelId="{F4581D0A-F71F-4AEB-A25B-77460FDC8256}" type="pres">
      <dgm:prSet presAssocID="{24FE400A-C6C8-4620-A6A9-62DBA18329E7}" presName="childNode" presStyleLbl="node1" presStyleIdx="11" presStyleCnt="18" custScaleY="2000000" custLinFactY="-123415" custLinFactNeighborX="-1692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461542-DC3A-4EDD-A775-B563B5F2BCD6}" type="pres">
      <dgm:prSet presAssocID="{62D0FCE2-4597-4FE2-ADB3-E1628FE81150}" presName="aSpace" presStyleCnt="0"/>
      <dgm:spPr/>
    </dgm:pt>
    <dgm:pt modelId="{FC7B9BCB-977C-4F0D-BE47-61EB2DC517BD}" type="pres">
      <dgm:prSet presAssocID="{6B777FC4-0358-4878-9A95-AD4183929B22}" presName="compNode" presStyleCnt="0"/>
      <dgm:spPr/>
    </dgm:pt>
    <dgm:pt modelId="{4268621C-1E4E-44C6-B09E-0BC0970D571F}" type="pres">
      <dgm:prSet presAssocID="{6B777FC4-0358-4878-9A95-AD4183929B22}" presName="aNode" presStyleLbl="bgShp" presStyleIdx="2" presStyleCnt="3"/>
      <dgm:spPr/>
      <dgm:t>
        <a:bodyPr/>
        <a:lstStyle/>
        <a:p>
          <a:endParaRPr lang="ru-RU"/>
        </a:p>
      </dgm:t>
    </dgm:pt>
    <dgm:pt modelId="{BF7010C0-759A-4535-AF8D-3CD2493CEA14}" type="pres">
      <dgm:prSet presAssocID="{6B777FC4-0358-4878-9A95-AD4183929B22}" presName="textNode" presStyleLbl="bgShp" presStyleIdx="2" presStyleCnt="3"/>
      <dgm:spPr/>
      <dgm:t>
        <a:bodyPr/>
        <a:lstStyle/>
        <a:p>
          <a:endParaRPr lang="ru-RU"/>
        </a:p>
      </dgm:t>
    </dgm:pt>
    <dgm:pt modelId="{BCE3FB38-48AA-4FD2-A74C-448C36F7A6EF}" type="pres">
      <dgm:prSet presAssocID="{6B777FC4-0358-4878-9A95-AD4183929B22}" presName="compChildNode" presStyleCnt="0"/>
      <dgm:spPr/>
    </dgm:pt>
    <dgm:pt modelId="{5407A891-74A8-4383-9805-7AA9DE04CCE9}" type="pres">
      <dgm:prSet presAssocID="{6B777FC4-0358-4878-9A95-AD4183929B22}" presName="theInnerList" presStyleCnt="0"/>
      <dgm:spPr/>
    </dgm:pt>
    <dgm:pt modelId="{17CC5020-489F-49C6-BA45-2DBED07BD3F8}" type="pres">
      <dgm:prSet presAssocID="{DF722747-92A5-4E62-8C3B-BD6E7343A2F6}" presName="childNode" presStyleLbl="node1" presStyleIdx="12" presStyleCnt="18" custScaleX="106893" custScaleY="2000000" custLinFactY="-1000000" custLinFactNeighborX="-1668" custLinFactNeighborY="-10163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5F667B-009F-46A0-AB55-51203D93D45E}" type="pres">
      <dgm:prSet presAssocID="{DF722747-92A5-4E62-8C3B-BD6E7343A2F6}" presName="aSpace2" presStyleCnt="0"/>
      <dgm:spPr/>
    </dgm:pt>
    <dgm:pt modelId="{459CCE65-CFA4-4A85-900D-51D86BA3834B}" type="pres">
      <dgm:prSet presAssocID="{1BC95DF4-C5F1-4A63-8E58-DF9C61C53CD3}" presName="childNode" presStyleLbl="node1" presStyleIdx="13" presStyleCnt="18" custScaleX="106893" custScaleY="2000000" custLinFactY="-817458" custLinFactNeighborX="-1668" custLinFactNeighborY="-9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BCE4E8-08F3-477C-9F63-DB7E7C4A68D7}" type="pres">
      <dgm:prSet presAssocID="{1BC95DF4-C5F1-4A63-8E58-DF9C61C53CD3}" presName="aSpace2" presStyleCnt="0"/>
      <dgm:spPr/>
    </dgm:pt>
    <dgm:pt modelId="{FEBBB4F1-0897-4ED1-B3CF-E4F2BFBCB67E}" type="pres">
      <dgm:prSet presAssocID="{B0CC2FCB-3B0C-4F1A-9BB5-D2E3FF0A7043}" presName="childNode" presStyleLbl="node1" presStyleIdx="14" presStyleCnt="18" custScaleX="106893" custScaleY="2000000" custLinFactY="-647793" custLinFactNeighborX="-1668" custLinFactNeighborY="-7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23D1C5-99A4-4D76-B9F3-C71F19D18573}" type="pres">
      <dgm:prSet presAssocID="{B0CC2FCB-3B0C-4F1A-9BB5-D2E3FF0A7043}" presName="aSpace2" presStyleCnt="0"/>
      <dgm:spPr/>
    </dgm:pt>
    <dgm:pt modelId="{51AA6EE2-100D-4C38-A6F1-8C37AEE85EED}" type="pres">
      <dgm:prSet presAssocID="{3E73E706-25F5-48FC-8712-E7E15D7EA8A2}" presName="childNode" presStyleLbl="node1" presStyleIdx="15" presStyleCnt="18" custScaleX="106893" custScaleY="2000000" custLinFactY="-478127" custLinFactNeighborX="-1668" custLinFactNeighborY="-5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3C39DF-060E-4F07-ABD0-13DED8CDE122}" type="pres">
      <dgm:prSet presAssocID="{3E73E706-25F5-48FC-8712-E7E15D7EA8A2}" presName="aSpace2" presStyleCnt="0"/>
      <dgm:spPr/>
    </dgm:pt>
    <dgm:pt modelId="{AE44AB84-E26C-42CD-80B3-FD6341D7AC71}" type="pres">
      <dgm:prSet presAssocID="{BB34DEDA-E12C-4A6B-B95C-0EE75C84CD43}" presName="childNode" presStyleLbl="node1" presStyleIdx="16" presStyleCnt="18" custScaleX="106893" custScaleY="2000000" custLinFactY="-300000" custLinFactNeighborX="-1668" custLinFactNeighborY="-3550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AAE103-44D6-48AB-A770-CF3A53DE5A51}" type="pres">
      <dgm:prSet presAssocID="{BB34DEDA-E12C-4A6B-B95C-0EE75C84CD43}" presName="aSpace2" presStyleCnt="0"/>
      <dgm:spPr/>
    </dgm:pt>
    <dgm:pt modelId="{A1B80C65-D366-404E-A801-60A92E06D95A}" type="pres">
      <dgm:prSet presAssocID="{A2D54D1D-18C4-4141-9186-B9B7878E3194}" presName="childNode" presStyleLbl="node1" presStyleIdx="17" presStyleCnt="18" custScaleX="106893" custScaleY="2000000" custLinFactY="-123415" custLinFactNeighborX="-1668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968A4E-8767-47D3-935B-D5B72C733A01}" srcId="{7A398B76-0372-4033-B7C6-E1DCADC1EE5F}" destId="{BF3FCCE9-E00F-4085-9E15-20D8DD35AD78}" srcOrd="4" destOrd="0" parTransId="{F1621812-61F7-401C-BE90-319DE0425F9E}" sibTransId="{6C306570-EE71-4B5E-BA31-63AF79158344}"/>
    <dgm:cxn modelId="{D2B1A4CC-00EE-4F88-BB83-670DA00BBA1B}" srcId="{F6338998-3188-4BEC-AAD3-B0C6ACF91E71}" destId="{7A398B76-0372-4033-B7C6-E1DCADC1EE5F}" srcOrd="0" destOrd="0" parTransId="{A42EDC92-9F08-4FB4-AF7C-835726659BC2}" sibTransId="{443DB81F-5BE6-4778-9CEE-D79814A073A3}"/>
    <dgm:cxn modelId="{E6C422D6-18FF-4431-803B-011789EBB201}" type="presOf" srcId="{6B777FC4-0358-4878-9A95-AD4183929B22}" destId="{4268621C-1E4E-44C6-B09E-0BC0970D571F}" srcOrd="0" destOrd="0" presId="urn:microsoft.com/office/officeart/2005/8/layout/lProcess2"/>
    <dgm:cxn modelId="{C188AE29-F94E-45AB-813F-83AD9044AAC0}" type="presOf" srcId="{58830CE4-FDD4-4E73-998A-713020CF2DBB}" destId="{B299487D-84BD-4792-8407-733A25057DC6}" srcOrd="0" destOrd="0" presId="urn:microsoft.com/office/officeart/2005/8/layout/lProcess2"/>
    <dgm:cxn modelId="{011A4B0C-2AB1-40F6-B803-0CACEC9B3BA7}" type="presOf" srcId="{BB34DEDA-E12C-4A6B-B95C-0EE75C84CD43}" destId="{AE44AB84-E26C-42CD-80B3-FD6341D7AC71}" srcOrd="0" destOrd="0" presId="urn:microsoft.com/office/officeart/2005/8/layout/lProcess2"/>
    <dgm:cxn modelId="{89140E5A-D158-4786-9334-57633220ACB4}" type="presOf" srcId="{62D0FCE2-4597-4FE2-ADB3-E1628FE81150}" destId="{ACFE95FC-F2D6-4BFB-9FAC-E0A54E9E40BD}" srcOrd="0" destOrd="0" presId="urn:microsoft.com/office/officeart/2005/8/layout/lProcess2"/>
    <dgm:cxn modelId="{652A947A-2F3A-4294-BAAA-0D12C7CD1408}" srcId="{6B777FC4-0358-4878-9A95-AD4183929B22}" destId="{BB34DEDA-E12C-4A6B-B95C-0EE75C84CD43}" srcOrd="4" destOrd="0" parTransId="{64D0E52F-7AC3-43E8-ACE2-B5FAE7191246}" sibTransId="{2F53A4A2-6CA8-4B0B-9B26-79D615555662}"/>
    <dgm:cxn modelId="{D85E8E5B-50BE-4252-88B9-4BC41315AFFC}" type="presOf" srcId="{1BC95DF4-C5F1-4A63-8E58-DF9C61C53CD3}" destId="{459CCE65-CFA4-4A85-900D-51D86BA3834B}" srcOrd="0" destOrd="0" presId="urn:microsoft.com/office/officeart/2005/8/layout/lProcess2"/>
    <dgm:cxn modelId="{07ACE9EB-F91C-4744-A39E-BE989E61A0EA}" type="presOf" srcId="{24FE400A-C6C8-4620-A6A9-62DBA18329E7}" destId="{F4581D0A-F71F-4AEB-A25B-77460FDC8256}" srcOrd="0" destOrd="0" presId="urn:microsoft.com/office/officeart/2005/8/layout/lProcess2"/>
    <dgm:cxn modelId="{688D9032-528B-4524-94F7-C8AFB4AB9E7C}" srcId="{6B777FC4-0358-4878-9A95-AD4183929B22}" destId="{3E73E706-25F5-48FC-8712-E7E15D7EA8A2}" srcOrd="3" destOrd="0" parTransId="{2727CBB2-EB2A-4EBD-95AF-35B64EC2C445}" sibTransId="{7F9987D4-2CD8-4E8B-A19C-AD2A38BC6F2B}"/>
    <dgm:cxn modelId="{7AB3821E-3534-4A1E-AEBA-D12DD204B8A8}" type="presOf" srcId="{A94B61F7-B5CF-4055-9F1E-9A840611E3D6}" destId="{F182C5F0-03D8-4124-873B-433D37AD0A72}" srcOrd="0" destOrd="0" presId="urn:microsoft.com/office/officeart/2005/8/layout/lProcess2"/>
    <dgm:cxn modelId="{E38D4B0E-33FC-4ADF-984F-2854A33875D0}" type="presOf" srcId="{B0CC2FCB-3B0C-4F1A-9BB5-D2E3FF0A7043}" destId="{FEBBB4F1-0897-4ED1-B3CF-E4F2BFBCB67E}" srcOrd="0" destOrd="0" presId="urn:microsoft.com/office/officeart/2005/8/layout/lProcess2"/>
    <dgm:cxn modelId="{0576F388-C767-47FE-AB25-51771E7257B0}" type="presOf" srcId="{622AB0E2-9784-463F-AAF5-9EAE7659FAC7}" destId="{F3DD9795-CBC1-48B9-843C-C1BCA792B0E2}" srcOrd="0" destOrd="0" presId="urn:microsoft.com/office/officeart/2005/8/layout/lProcess2"/>
    <dgm:cxn modelId="{AEA168D0-3017-4E03-814B-AC66717FF7AE}" type="presOf" srcId="{7A398B76-0372-4033-B7C6-E1DCADC1EE5F}" destId="{19F27101-8F72-4B4D-B0F9-1B35399AB875}" srcOrd="0" destOrd="0" presId="urn:microsoft.com/office/officeart/2005/8/layout/lProcess2"/>
    <dgm:cxn modelId="{3A01C035-9360-4924-B802-024EE28EC0B8}" srcId="{7A398B76-0372-4033-B7C6-E1DCADC1EE5F}" destId="{BF3E0937-8DE7-48A9-A792-70D35B4E8DC0}" srcOrd="3" destOrd="0" parTransId="{86D1CD5A-5A8B-4BA1-A413-CFE19CAC2060}" sibTransId="{DCC965EF-F78E-44DD-BDF1-26C84CF4D4E6}"/>
    <dgm:cxn modelId="{D79FF7C5-69DD-4EAB-BD81-EA484D23E74F}" srcId="{F6338998-3188-4BEC-AAD3-B0C6ACF91E71}" destId="{6B777FC4-0358-4878-9A95-AD4183929B22}" srcOrd="2" destOrd="0" parTransId="{A5CFE9B8-56D4-4454-99A2-CE9BB5C19EFE}" sibTransId="{DCB68E39-3506-4521-9481-720EF8365864}"/>
    <dgm:cxn modelId="{4686E3EF-B19E-4EB5-8926-C1FC8F0AB1AB}" type="presOf" srcId="{14E96990-6E19-4AC9-8029-7F849664A8B8}" destId="{EBA742E0-AAB8-4399-9E3A-91EB499DB177}" srcOrd="0" destOrd="0" presId="urn:microsoft.com/office/officeart/2005/8/layout/lProcess2"/>
    <dgm:cxn modelId="{BD81BA77-A956-4233-9570-C69E228CB2A4}" srcId="{62D0FCE2-4597-4FE2-ADB3-E1628FE81150}" destId="{03FDF912-DAFB-4EBA-8286-5F7312D257A6}" srcOrd="3" destOrd="0" parTransId="{6A954AC7-863A-4037-812B-19E8F011D25D}" sibTransId="{535B94BF-44AE-4933-80BF-72DBB9A66293}"/>
    <dgm:cxn modelId="{D58C15D9-603D-4F02-83A1-61177B5B29D4}" srcId="{6B777FC4-0358-4878-9A95-AD4183929B22}" destId="{A2D54D1D-18C4-4141-9186-B9B7878E3194}" srcOrd="5" destOrd="0" parTransId="{D7E5A06E-E3CC-4069-B48F-8807788E8991}" sibTransId="{5ECDB465-CE4C-4E23-93D2-74827698334D}"/>
    <dgm:cxn modelId="{5C694F74-8187-4915-A59F-4F7368C22CDC}" srcId="{62D0FCE2-4597-4FE2-ADB3-E1628FE81150}" destId="{A94B61F7-B5CF-4055-9F1E-9A840611E3D6}" srcOrd="1" destOrd="0" parTransId="{438941BB-7719-4F2C-A7FD-357174A430EC}" sibTransId="{3425868F-39BC-4E04-AFFF-2E7B541BA7E5}"/>
    <dgm:cxn modelId="{D223BB58-F574-41F6-A0D6-D2CF385494D5}" type="presOf" srcId="{7A398B76-0372-4033-B7C6-E1DCADC1EE5F}" destId="{1EA21100-1491-4CEB-95AD-7FBD8CF493C6}" srcOrd="1" destOrd="0" presId="urn:microsoft.com/office/officeart/2005/8/layout/lProcess2"/>
    <dgm:cxn modelId="{A9FDC76D-2F16-4BE1-9C87-0723AC331700}" srcId="{6B777FC4-0358-4878-9A95-AD4183929B22}" destId="{1BC95DF4-C5F1-4A63-8E58-DF9C61C53CD3}" srcOrd="1" destOrd="0" parTransId="{E6F339BE-119B-48F2-8EF7-511CD762A7A3}" sibTransId="{F33E1983-841B-40BA-8310-ED8F00208455}"/>
    <dgm:cxn modelId="{F2C4E8ED-150E-408C-B649-EEA960592A28}" type="presOf" srcId="{4ED6C934-CB4C-4014-870F-442B14C4C05B}" destId="{C9423B67-049B-4BA3-BB34-4A721145F419}" srcOrd="0" destOrd="0" presId="urn:microsoft.com/office/officeart/2005/8/layout/lProcess2"/>
    <dgm:cxn modelId="{73FD3833-446C-421B-8B48-492660FE0C1B}" srcId="{F6338998-3188-4BEC-AAD3-B0C6ACF91E71}" destId="{62D0FCE2-4597-4FE2-ADB3-E1628FE81150}" srcOrd="1" destOrd="0" parTransId="{246D00E8-9EC6-471D-B8EB-A715558DC20D}" sibTransId="{AF0C6E5B-1DE7-443C-8D59-95F174A4EE63}"/>
    <dgm:cxn modelId="{9D560956-6FFF-4D9E-AEB8-527453B14A84}" type="presOf" srcId="{BF3FCCE9-E00F-4085-9E15-20D8DD35AD78}" destId="{4456BD67-FCAB-4C1F-A288-E8D85C52CC81}" srcOrd="0" destOrd="0" presId="urn:microsoft.com/office/officeart/2005/8/layout/lProcess2"/>
    <dgm:cxn modelId="{C479F275-486A-47B3-B267-0BC0E9AB9716}" srcId="{62D0FCE2-4597-4FE2-ADB3-E1628FE81150}" destId="{622AB0E2-9784-463F-AAF5-9EAE7659FAC7}" srcOrd="2" destOrd="0" parTransId="{24434427-4067-48BC-B35B-5E3A7F707FF7}" sibTransId="{2F79B866-D760-4492-BB3D-388E28C806BC}"/>
    <dgm:cxn modelId="{EC8BC4C2-1DD7-408B-9025-F07A25D6FA4E}" type="presOf" srcId="{A2D54D1D-18C4-4141-9186-B9B7878E3194}" destId="{A1B80C65-D366-404E-A801-60A92E06D95A}" srcOrd="0" destOrd="0" presId="urn:microsoft.com/office/officeart/2005/8/layout/lProcess2"/>
    <dgm:cxn modelId="{7B34F5AD-68C3-4D3B-B097-3608F192A815}" srcId="{6B777FC4-0358-4878-9A95-AD4183929B22}" destId="{B0CC2FCB-3B0C-4F1A-9BB5-D2E3FF0A7043}" srcOrd="2" destOrd="0" parTransId="{2C52256A-089F-4AA3-86FA-C19E53D350D7}" sibTransId="{6ABF1A10-A49D-43B5-BE7E-3F95EE6F5ED7}"/>
    <dgm:cxn modelId="{0DD350AF-F46B-4285-9787-6FCD1670D62A}" type="presOf" srcId="{BF3E0937-8DE7-48A9-A792-70D35B4E8DC0}" destId="{2A4CF38A-5BC2-4157-9BC8-DC532CC380F1}" srcOrd="0" destOrd="0" presId="urn:microsoft.com/office/officeart/2005/8/layout/lProcess2"/>
    <dgm:cxn modelId="{106E8C1B-B57F-4F6B-9D04-282AEFD2726B}" type="presOf" srcId="{6B777FC4-0358-4878-9A95-AD4183929B22}" destId="{BF7010C0-759A-4535-AF8D-3CD2493CEA14}" srcOrd="1" destOrd="0" presId="urn:microsoft.com/office/officeart/2005/8/layout/lProcess2"/>
    <dgm:cxn modelId="{12F69D5C-073A-4AFF-B4B8-AD5DA9130418}" srcId="{62D0FCE2-4597-4FE2-ADB3-E1628FE81150}" destId="{58830CE4-FDD4-4E73-998A-713020CF2DBB}" srcOrd="0" destOrd="0" parTransId="{CF8C2699-9ABB-47F7-BC5D-EDD279ABF0FF}" sibTransId="{567CDDE0-80B5-4F68-8F0A-205CB51B1266}"/>
    <dgm:cxn modelId="{E1CE95D6-A4F9-4269-9510-B7AF9E3B468A}" srcId="{62D0FCE2-4597-4FE2-ADB3-E1628FE81150}" destId="{CA152166-4E5E-48CF-BD09-3018D9B73878}" srcOrd="4" destOrd="0" parTransId="{0E3877FC-51F8-4D16-A345-27EC825CF7A8}" sibTransId="{96BB3B78-7C13-4DAE-B417-EED8281B97B2}"/>
    <dgm:cxn modelId="{195EEFED-7CF1-4AAD-B9B6-798713883B2C}" type="presOf" srcId="{03FDF912-DAFB-4EBA-8286-5F7312D257A6}" destId="{AA5F5803-CF6D-4EFB-9189-ABDC2AC5CFE0}" srcOrd="0" destOrd="0" presId="urn:microsoft.com/office/officeart/2005/8/layout/lProcess2"/>
    <dgm:cxn modelId="{F7DEE761-270C-4EE7-8369-F4E634FEF7F1}" srcId="{7A398B76-0372-4033-B7C6-E1DCADC1EE5F}" destId="{816C42D8-C569-495D-9CB5-31AD7FD52B4A}" srcOrd="5" destOrd="0" parTransId="{76354EAE-3F89-4AC1-A5D2-3BDFC0D85DBF}" sibTransId="{308EDA29-E4F0-4512-9A22-74ACBE57199D}"/>
    <dgm:cxn modelId="{68507675-BCEB-453D-88A5-E7AE006EAFFE}" srcId="{62D0FCE2-4597-4FE2-ADB3-E1628FE81150}" destId="{24FE400A-C6C8-4620-A6A9-62DBA18329E7}" srcOrd="5" destOrd="0" parTransId="{FB602E62-9EFC-4B2D-A0A0-464BD533C29F}" sibTransId="{505DD76D-D03A-44E6-B571-83D8246F60E7}"/>
    <dgm:cxn modelId="{2180AA5C-D525-481C-949C-FF633BB29952}" srcId="{7A398B76-0372-4033-B7C6-E1DCADC1EE5F}" destId="{14E96990-6E19-4AC9-8029-7F849664A8B8}" srcOrd="0" destOrd="0" parTransId="{301E55D5-8907-4938-89F5-EF0F1A095D41}" sibTransId="{84A6F04B-8EE5-4F0C-93AD-35DDCA33DA9C}"/>
    <dgm:cxn modelId="{70164836-6130-423F-BE06-20C8044ED8D0}" type="presOf" srcId="{62D0FCE2-4597-4FE2-ADB3-E1628FE81150}" destId="{B117887B-914C-4CB8-9439-9C5E1922FCBD}" srcOrd="1" destOrd="0" presId="urn:microsoft.com/office/officeart/2005/8/layout/lProcess2"/>
    <dgm:cxn modelId="{214B3F1E-840E-485E-A755-DCFCBD085E06}" srcId="{7A398B76-0372-4033-B7C6-E1DCADC1EE5F}" destId="{4ED6C934-CB4C-4014-870F-442B14C4C05B}" srcOrd="2" destOrd="0" parTransId="{A873EF60-2B03-47B4-B1A5-A41429780DA0}" sibTransId="{23A725AF-19D8-4480-BC17-2483B732375C}"/>
    <dgm:cxn modelId="{F1FB187D-1378-43D9-BE22-FFD985F0F548}" type="presOf" srcId="{DF722747-92A5-4E62-8C3B-BD6E7343A2F6}" destId="{17CC5020-489F-49C6-BA45-2DBED07BD3F8}" srcOrd="0" destOrd="0" presId="urn:microsoft.com/office/officeart/2005/8/layout/lProcess2"/>
    <dgm:cxn modelId="{FDE51E14-3DD1-4AD5-B3AA-D047DEFADA70}" type="presOf" srcId="{816C42D8-C569-495D-9CB5-31AD7FD52B4A}" destId="{041D40F7-076B-4F1F-BA73-9418A7DAB687}" srcOrd="0" destOrd="0" presId="urn:microsoft.com/office/officeart/2005/8/layout/lProcess2"/>
    <dgm:cxn modelId="{5E1F12D0-9066-4118-9755-29D28B8B416E}" type="presOf" srcId="{28EF5790-875F-483B-A9B3-2CD918338EF3}" destId="{4EB76F7D-6DE3-4B0D-845F-80BFD459488C}" srcOrd="0" destOrd="0" presId="urn:microsoft.com/office/officeart/2005/8/layout/lProcess2"/>
    <dgm:cxn modelId="{DC6F9E48-1379-494D-A029-B56E188B650A}" type="presOf" srcId="{F6338998-3188-4BEC-AAD3-B0C6ACF91E71}" destId="{AF26C821-8F03-4CF4-AE62-0598326EBBC5}" srcOrd="0" destOrd="0" presId="urn:microsoft.com/office/officeart/2005/8/layout/lProcess2"/>
    <dgm:cxn modelId="{D32B6110-D1CF-4B80-BF3A-DB3256A769C5}" type="presOf" srcId="{3E73E706-25F5-48FC-8712-E7E15D7EA8A2}" destId="{51AA6EE2-100D-4C38-A6F1-8C37AEE85EED}" srcOrd="0" destOrd="0" presId="urn:microsoft.com/office/officeart/2005/8/layout/lProcess2"/>
    <dgm:cxn modelId="{BC930AB4-A047-406B-A6FD-A5114E16BF99}" type="presOf" srcId="{CA152166-4E5E-48CF-BD09-3018D9B73878}" destId="{06936C2A-7057-439C-946F-E88287D757C6}" srcOrd="0" destOrd="0" presId="urn:microsoft.com/office/officeart/2005/8/layout/lProcess2"/>
    <dgm:cxn modelId="{9EB8DD6C-28BD-4B27-9289-95A8EB9C810F}" srcId="{7A398B76-0372-4033-B7C6-E1DCADC1EE5F}" destId="{28EF5790-875F-483B-A9B3-2CD918338EF3}" srcOrd="1" destOrd="0" parTransId="{3C8DF81F-9B13-4DDB-812E-BF4A2403E24D}" sibTransId="{6F34BB79-104F-4A58-B4D4-3D0C86DF9A11}"/>
    <dgm:cxn modelId="{78991773-C898-4438-8BC7-B44749F8D6D5}" srcId="{6B777FC4-0358-4878-9A95-AD4183929B22}" destId="{DF722747-92A5-4E62-8C3B-BD6E7343A2F6}" srcOrd="0" destOrd="0" parTransId="{B45B0EDC-CEA0-4821-B2B5-CE49AE87C901}" sibTransId="{94E086D7-F665-4493-913D-BED703544801}"/>
    <dgm:cxn modelId="{6C7AE0C5-9AF7-4A55-9DC2-8A3857262753}" type="presParOf" srcId="{AF26C821-8F03-4CF4-AE62-0598326EBBC5}" destId="{CC4BB12F-72A2-4BA2-8718-8D6E3DE23AA1}" srcOrd="0" destOrd="0" presId="urn:microsoft.com/office/officeart/2005/8/layout/lProcess2"/>
    <dgm:cxn modelId="{434BEDC8-6000-4CB6-BAD7-7E8F797BFA1F}" type="presParOf" srcId="{CC4BB12F-72A2-4BA2-8718-8D6E3DE23AA1}" destId="{19F27101-8F72-4B4D-B0F9-1B35399AB875}" srcOrd="0" destOrd="0" presId="urn:microsoft.com/office/officeart/2005/8/layout/lProcess2"/>
    <dgm:cxn modelId="{36E539CB-EB2C-4A69-AFB2-FAFA2C5F3C39}" type="presParOf" srcId="{CC4BB12F-72A2-4BA2-8718-8D6E3DE23AA1}" destId="{1EA21100-1491-4CEB-95AD-7FBD8CF493C6}" srcOrd="1" destOrd="0" presId="urn:microsoft.com/office/officeart/2005/8/layout/lProcess2"/>
    <dgm:cxn modelId="{298FDB86-8F6F-47E8-95D5-31629EA9A296}" type="presParOf" srcId="{CC4BB12F-72A2-4BA2-8718-8D6E3DE23AA1}" destId="{3CC03C44-E472-44C3-A017-E3C9D93C6B6B}" srcOrd="2" destOrd="0" presId="urn:microsoft.com/office/officeart/2005/8/layout/lProcess2"/>
    <dgm:cxn modelId="{429A62FF-139E-445B-8C99-C6F1CA5C328E}" type="presParOf" srcId="{3CC03C44-E472-44C3-A017-E3C9D93C6B6B}" destId="{8C8CBA00-21DD-4945-A995-1B4F026A2AFD}" srcOrd="0" destOrd="0" presId="urn:microsoft.com/office/officeart/2005/8/layout/lProcess2"/>
    <dgm:cxn modelId="{D06E30B6-EB02-40BE-90F6-F72EBA7FD877}" type="presParOf" srcId="{8C8CBA00-21DD-4945-A995-1B4F026A2AFD}" destId="{EBA742E0-AAB8-4399-9E3A-91EB499DB177}" srcOrd="0" destOrd="0" presId="urn:microsoft.com/office/officeart/2005/8/layout/lProcess2"/>
    <dgm:cxn modelId="{442ED01D-11C4-4188-B341-257E40DB2B6C}" type="presParOf" srcId="{8C8CBA00-21DD-4945-A995-1B4F026A2AFD}" destId="{7C33557C-7411-4453-9807-BFDC726672FD}" srcOrd="1" destOrd="0" presId="urn:microsoft.com/office/officeart/2005/8/layout/lProcess2"/>
    <dgm:cxn modelId="{0FADE40C-A64E-4350-857B-DE8851733A5D}" type="presParOf" srcId="{8C8CBA00-21DD-4945-A995-1B4F026A2AFD}" destId="{4EB76F7D-6DE3-4B0D-845F-80BFD459488C}" srcOrd="2" destOrd="0" presId="urn:microsoft.com/office/officeart/2005/8/layout/lProcess2"/>
    <dgm:cxn modelId="{603568C8-DF2B-4C7E-BD24-7D6F126B0AFE}" type="presParOf" srcId="{8C8CBA00-21DD-4945-A995-1B4F026A2AFD}" destId="{DB4A10C2-031D-451B-8706-C9A4D7D9C080}" srcOrd="3" destOrd="0" presId="urn:microsoft.com/office/officeart/2005/8/layout/lProcess2"/>
    <dgm:cxn modelId="{7158C41A-8329-43BA-B704-523CC08F6DF0}" type="presParOf" srcId="{8C8CBA00-21DD-4945-A995-1B4F026A2AFD}" destId="{C9423B67-049B-4BA3-BB34-4A721145F419}" srcOrd="4" destOrd="0" presId="urn:microsoft.com/office/officeart/2005/8/layout/lProcess2"/>
    <dgm:cxn modelId="{91EE7782-4BEF-42AB-9BCE-83300BBCB0E4}" type="presParOf" srcId="{8C8CBA00-21DD-4945-A995-1B4F026A2AFD}" destId="{3B4F99C3-9203-4022-A4E6-A0D2F396991F}" srcOrd="5" destOrd="0" presId="urn:microsoft.com/office/officeart/2005/8/layout/lProcess2"/>
    <dgm:cxn modelId="{5A5FD4AD-D3DF-488D-94AE-045A6679144C}" type="presParOf" srcId="{8C8CBA00-21DD-4945-A995-1B4F026A2AFD}" destId="{2A4CF38A-5BC2-4157-9BC8-DC532CC380F1}" srcOrd="6" destOrd="0" presId="urn:microsoft.com/office/officeart/2005/8/layout/lProcess2"/>
    <dgm:cxn modelId="{32A2B349-077A-4F53-B84D-3FF02B72997F}" type="presParOf" srcId="{8C8CBA00-21DD-4945-A995-1B4F026A2AFD}" destId="{F40B8B78-9341-4FB4-A979-24CAAD624C0C}" srcOrd="7" destOrd="0" presId="urn:microsoft.com/office/officeart/2005/8/layout/lProcess2"/>
    <dgm:cxn modelId="{D42145F5-D9AF-45DA-9BB9-C12BB7C3528F}" type="presParOf" srcId="{8C8CBA00-21DD-4945-A995-1B4F026A2AFD}" destId="{4456BD67-FCAB-4C1F-A288-E8D85C52CC81}" srcOrd="8" destOrd="0" presId="urn:microsoft.com/office/officeart/2005/8/layout/lProcess2"/>
    <dgm:cxn modelId="{9EF85CF8-D63E-410F-9D3A-199159C09E45}" type="presParOf" srcId="{8C8CBA00-21DD-4945-A995-1B4F026A2AFD}" destId="{DC9E937B-C4F1-44A2-A13F-061E0E94D0A2}" srcOrd="9" destOrd="0" presId="urn:microsoft.com/office/officeart/2005/8/layout/lProcess2"/>
    <dgm:cxn modelId="{3231A60E-EEA7-4449-B81F-BAFAED681BBA}" type="presParOf" srcId="{8C8CBA00-21DD-4945-A995-1B4F026A2AFD}" destId="{041D40F7-076B-4F1F-BA73-9418A7DAB687}" srcOrd="10" destOrd="0" presId="urn:microsoft.com/office/officeart/2005/8/layout/lProcess2"/>
    <dgm:cxn modelId="{773C0A5F-4BFA-46D9-BC5D-EC66D485E330}" type="presParOf" srcId="{AF26C821-8F03-4CF4-AE62-0598326EBBC5}" destId="{4338A215-1233-4014-A2D1-AE489B31090A}" srcOrd="1" destOrd="0" presId="urn:microsoft.com/office/officeart/2005/8/layout/lProcess2"/>
    <dgm:cxn modelId="{6FE24E0B-C57D-45B4-B15B-A9E08A739ECF}" type="presParOf" srcId="{AF26C821-8F03-4CF4-AE62-0598326EBBC5}" destId="{D6C2D3D4-1A0F-4D44-A441-76973B391930}" srcOrd="2" destOrd="0" presId="urn:microsoft.com/office/officeart/2005/8/layout/lProcess2"/>
    <dgm:cxn modelId="{EB8F92A9-DF6A-456F-A20F-412E73985A48}" type="presParOf" srcId="{D6C2D3D4-1A0F-4D44-A441-76973B391930}" destId="{ACFE95FC-F2D6-4BFB-9FAC-E0A54E9E40BD}" srcOrd="0" destOrd="0" presId="urn:microsoft.com/office/officeart/2005/8/layout/lProcess2"/>
    <dgm:cxn modelId="{35AD3F7F-E8D2-4474-883F-21D18A643A55}" type="presParOf" srcId="{D6C2D3D4-1A0F-4D44-A441-76973B391930}" destId="{B117887B-914C-4CB8-9439-9C5E1922FCBD}" srcOrd="1" destOrd="0" presId="urn:microsoft.com/office/officeart/2005/8/layout/lProcess2"/>
    <dgm:cxn modelId="{F05F9F16-1CE5-403D-AAE9-C1D8CA31810E}" type="presParOf" srcId="{D6C2D3D4-1A0F-4D44-A441-76973B391930}" destId="{4D868FAE-6195-4516-92B7-61B143ADFA7B}" srcOrd="2" destOrd="0" presId="urn:microsoft.com/office/officeart/2005/8/layout/lProcess2"/>
    <dgm:cxn modelId="{EB7D3BE1-3A84-499A-983C-BEBB58011B36}" type="presParOf" srcId="{4D868FAE-6195-4516-92B7-61B143ADFA7B}" destId="{A366A679-6461-436F-A357-4463785CBF8F}" srcOrd="0" destOrd="0" presId="urn:microsoft.com/office/officeart/2005/8/layout/lProcess2"/>
    <dgm:cxn modelId="{ED7B0F6A-438D-458D-8AC2-BC437FF86E57}" type="presParOf" srcId="{A366A679-6461-436F-A357-4463785CBF8F}" destId="{B299487D-84BD-4792-8407-733A25057DC6}" srcOrd="0" destOrd="0" presId="urn:microsoft.com/office/officeart/2005/8/layout/lProcess2"/>
    <dgm:cxn modelId="{ECBFC44E-D2F9-4EF8-860F-F0F66993056C}" type="presParOf" srcId="{A366A679-6461-436F-A357-4463785CBF8F}" destId="{6A35DA8D-6D05-4196-88C2-FEB4ECE93CD2}" srcOrd="1" destOrd="0" presId="urn:microsoft.com/office/officeart/2005/8/layout/lProcess2"/>
    <dgm:cxn modelId="{E1E36433-B630-401A-9407-26471BDB6A9A}" type="presParOf" srcId="{A366A679-6461-436F-A357-4463785CBF8F}" destId="{F182C5F0-03D8-4124-873B-433D37AD0A72}" srcOrd="2" destOrd="0" presId="urn:microsoft.com/office/officeart/2005/8/layout/lProcess2"/>
    <dgm:cxn modelId="{DB28DDFC-6FFB-4671-99C5-C2C8AA322C80}" type="presParOf" srcId="{A366A679-6461-436F-A357-4463785CBF8F}" destId="{AAE6D92E-6940-4471-BD40-94CFC1A93F99}" srcOrd="3" destOrd="0" presId="urn:microsoft.com/office/officeart/2005/8/layout/lProcess2"/>
    <dgm:cxn modelId="{F326D120-D698-457B-A84E-D7EFDEA2C2AA}" type="presParOf" srcId="{A366A679-6461-436F-A357-4463785CBF8F}" destId="{F3DD9795-CBC1-48B9-843C-C1BCA792B0E2}" srcOrd="4" destOrd="0" presId="urn:microsoft.com/office/officeart/2005/8/layout/lProcess2"/>
    <dgm:cxn modelId="{AD15BA79-EE92-41D0-81C8-5F2AC02264A8}" type="presParOf" srcId="{A366A679-6461-436F-A357-4463785CBF8F}" destId="{91625F6F-A9D8-487B-AD61-C4516293ED2A}" srcOrd="5" destOrd="0" presId="urn:microsoft.com/office/officeart/2005/8/layout/lProcess2"/>
    <dgm:cxn modelId="{15EB31CA-BA0B-445B-AFB1-62FA02694759}" type="presParOf" srcId="{A366A679-6461-436F-A357-4463785CBF8F}" destId="{AA5F5803-CF6D-4EFB-9189-ABDC2AC5CFE0}" srcOrd="6" destOrd="0" presId="urn:microsoft.com/office/officeart/2005/8/layout/lProcess2"/>
    <dgm:cxn modelId="{DB37B8EB-02C1-47D3-8DA5-21DA1B99B077}" type="presParOf" srcId="{A366A679-6461-436F-A357-4463785CBF8F}" destId="{3BF26327-13B9-426C-A22A-4BAB6E19B9DF}" srcOrd="7" destOrd="0" presId="urn:microsoft.com/office/officeart/2005/8/layout/lProcess2"/>
    <dgm:cxn modelId="{57D0B057-A289-45EC-A803-0AD737C27FCF}" type="presParOf" srcId="{A366A679-6461-436F-A357-4463785CBF8F}" destId="{06936C2A-7057-439C-946F-E88287D757C6}" srcOrd="8" destOrd="0" presId="urn:microsoft.com/office/officeart/2005/8/layout/lProcess2"/>
    <dgm:cxn modelId="{992E9C4F-8199-4DF1-8C53-61D0865F67DC}" type="presParOf" srcId="{A366A679-6461-436F-A357-4463785CBF8F}" destId="{23637223-FF40-4179-B6EC-60F8F8BADF9C}" srcOrd="9" destOrd="0" presId="urn:microsoft.com/office/officeart/2005/8/layout/lProcess2"/>
    <dgm:cxn modelId="{E9791C12-09B5-4DF7-8672-BF37E5643013}" type="presParOf" srcId="{A366A679-6461-436F-A357-4463785CBF8F}" destId="{F4581D0A-F71F-4AEB-A25B-77460FDC8256}" srcOrd="10" destOrd="0" presId="urn:microsoft.com/office/officeart/2005/8/layout/lProcess2"/>
    <dgm:cxn modelId="{07EA9F80-1648-4474-9388-1D2BBB429B5C}" type="presParOf" srcId="{AF26C821-8F03-4CF4-AE62-0598326EBBC5}" destId="{85461542-DC3A-4EDD-A775-B563B5F2BCD6}" srcOrd="3" destOrd="0" presId="urn:microsoft.com/office/officeart/2005/8/layout/lProcess2"/>
    <dgm:cxn modelId="{1B1F7313-84FB-4BB2-AB91-B35E981B680C}" type="presParOf" srcId="{AF26C821-8F03-4CF4-AE62-0598326EBBC5}" destId="{FC7B9BCB-977C-4F0D-BE47-61EB2DC517BD}" srcOrd="4" destOrd="0" presId="urn:microsoft.com/office/officeart/2005/8/layout/lProcess2"/>
    <dgm:cxn modelId="{165CB125-60F5-4302-BC55-C726DC7F6F3D}" type="presParOf" srcId="{FC7B9BCB-977C-4F0D-BE47-61EB2DC517BD}" destId="{4268621C-1E4E-44C6-B09E-0BC0970D571F}" srcOrd="0" destOrd="0" presId="urn:microsoft.com/office/officeart/2005/8/layout/lProcess2"/>
    <dgm:cxn modelId="{F9D587B8-9D66-4C53-9075-D33D8F9E0D32}" type="presParOf" srcId="{FC7B9BCB-977C-4F0D-BE47-61EB2DC517BD}" destId="{BF7010C0-759A-4535-AF8D-3CD2493CEA14}" srcOrd="1" destOrd="0" presId="urn:microsoft.com/office/officeart/2005/8/layout/lProcess2"/>
    <dgm:cxn modelId="{9E06C5C6-19D6-4BCF-BB00-5997AC126190}" type="presParOf" srcId="{FC7B9BCB-977C-4F0D-BE47-61EB2DC517BD}" destId="{BCE3FB38-48AA-4FD2-A74C-448C36F7A6EF}" srcOrd="2" destOrd="0" presId="urn:microsoft.com/office/officeart/2005/8/layout/lProcess2"/>
    <dgm:cxn modelId="{425F57C9-DE76-48CE-A2B1-B8C13E78E2B2}" type="presParOf" srcId="{BCE3FB38-48AA-4FD2-A74C-448C36F7A6EF}" destId="{5407A891-74A8-4383-9805-7AA9DE04CCE9}" srcOrd="0" destOrd="0" presId="urn:microsoft.com/office/officeart/2005/8/layout/lProcess2"/>
    <dgm:cxn modelId="{C371CEA9-0847-4896-8394-A1B1AC6FCCA4}" type="presParOf" srcId="{5407A891-74A8-4383-9805-7AA9DE04CCE9}" destId="{17CC5020-489F-49C6-BA45-2DBED07BD3F8}" srcOrd="0" destOrd="0" presId="urn:microsoft.com/office/officeart/2005/8/layout/lProcess2"/>
    <dgm:cxn modelId="{0EC23142-E86A-4B55-BF03-F8FDB7711B80}" type="presParOf" srcId="{5407A891-74A8-4383-9805-7AA9DE04CCE9}" destId="{6F5F667B-009F-46A0-AB55-51203D93D45E}" srcOrd="1" destOrd="0" presId="urn:microsoft.com/office/officeart/2005/8/layout/lProcess2"/>
    <dgm:cxn modelId="{813E44D6-88A9-43FC-961B-B86703EF06D6}" type="presParOf" srcId="{5407A891-74A8-4383-9805-7AA9DE04CCE9}" destId="{459CCE65-CFA4-4A85-900D-51D86BA3834B}" srcOrd="2" destOrd="0" presId="urn:microsoft.com/office/officeart/2005/8/layout/lProcess2"/>
    <dgm:cxn modelId="{E60B31E0-EEA8-4832-A2D1-8D6056716B7B}" type="presParOf" srcId="{5407A891-74A8-4383-9805-7AA9DE04CCE9}" destId="{88BCE4E8-08F3-477C-9F63-DB7E7C4A68D7}" srcOrd="3" destOrd="0" presId="urn:microsoft.com/office/officeart/2005/8/layout/lProcess2"/>
    <dgm:cxn modelId="{655472AB-419E-4B6B-939B-2D7BABFFDF27}" type="presParOf" srcId="{5407A891-74A8-4383-9805-7AA9DE04CCE9}" destId="{FEBBB4F1-0897-4ED1-B3CF-E4F2BFBCB67E}" srcOrd="4" destOrd="0" presId="urn:microsoft.com/office/officeart/2005/8/layout/lProcess2"/>
    <dgm:cxn modelId="{511A04E7-F614-4690-BA0F-C58CC4B676C9}" type="presParOf" srcId="{5407A891-74A8-4383-9805-7AA9DE04CCE9}" destId="{2A23D1C5-99A4-4D76-B9F3-C71F19D18573}" srcOrd="5" destOrd="0" presId="urn:microsoft.com/office/officeart/2005/8/layout/lProcess2"/>
    <dgm:cxn modelId="{67017E1A-1B27-4DE8-81DC-2E07B3140788}" type="presParOf" srcId="{5407A891-74A8-4383-9805-7AA9DE04CCE9}" destId="{51AA6EE2-100D-4C38-A6F1-8C37AEE85EED}" srcOrd="6" destOrd="0" presId="urn:microsoft.com/office/officeart/2005/8/layout/lProcess2"/>
    <dgm:cxn modelId="{42EC8F66-7256-40F3-B9AD-8C123E2ABE8A}" type="presParOf" srcId="{5407A891-74A8-4383-9805-7AA9DE04CCE9}" destId="{6C3C39DF-060E-4F07-ABD0-13DED8CDE122}" srcOrd="7" destOrd="0" presId="urn:microsoft.com/office/officeart/2005/8/layout/lProcess2"/>
    <dgm:cxn modelId="{45CBEA28-7A19-4D5A-B15F-F6450C334DEB}" type="presParOf" srcId="{5407A891-74A8-4383-9805-7AA9DE04CCE9}" destId="{AE44AB84-E26C-42CD-80B3-FD6341D7AC71}" srcOrd="8" destOrd="0" presId="urn:microsoft.com/office/officeart/2005/8/layout/lProcess2"/>
    <dgm:cxn modelId="{18B31F41-C32C-4630-9955-43CDF2B519C7}" type="presParOf" srcId="{5407A891-74A8-4383-9805-7AA9DE04CCE9}" destId="{EAAAE103-44D6-48AB-A770-CF3A53DE5A51}" srcOrd="9" destOrd="0" presId="urn:microsoft.com/office/officeart/2005/8/layout/lProcess2"/>
    <dgm:cxn modelId="{1FA7BB2E-4712-4B98-A611-0C1E34FC4E3E}" type="presParOf" srcId="{5407A891-74A8-4383-9805-7AA9DE04CCE9}" destId="{A1B80C65-D366-404E-A801-60A92E06D95A}" srcOrd="1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BC021E-B46E-4D48-896E-621E7AA15320}" type="doc">
      <dgm:prSet loTypeId="urn:microsoft.com/office/officeart/2005/8/layout/vProcess5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F00E703-8A79-419A-9BE0-E207BDF8BC9D}">
      <dgm:prSet custT="1"/>
      <dgm:spPr/>
      <dgm:t>
        <a:bodyPr/>
        <a:lstStyle/>
        <a:p>
          <a:pPr algn="just" rtl="0"/>
          <a:r>
            <a:rPr lang="ru-RU" sz="2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/>
            </a:rPr>
            <a:t>Семьи, в которых "трудные" родители </a:t>
          </a:r>
        </a:p>
      </dgm:t>
    </dgm:pt>
    <dgm:pt modelId="{9E5DDA00-2DFD-4EA6-9F21-80B57CBB3296}" type="parTrans" cxnId="{17EF43BE-2829-4D91-9F2A-8E39FD589BAD}">
      <dgm:prSet/>
      <dgm:spPr/>
      <dgm:t>
        <a:bodyPr/>
        <a:lstStyle/>
        <a:p>
          <a:endParaRPr lang="ru-RU"/>
        </a:p>
      </dgm:t>
    </dgm:pt>
    <dgm:pt modelId="{91C0D411-C251-45FE-A631-93A352E01E0F}" type="sibTrans" cxnId="{17EF43BE-2829-4D91-9F2A-8E39FD589BAD}">
      <dgm:prSet/>
      <dgm:spPr/>
      <dgm:t>
        <a:bodyPr/>
        <a:lstStyle/>
        <a:p>
          <a:endParaRPr lang="ru-RU"/>
        </a:p>
      </dgm:t>
    </dgm:pt>
    <dgm:pt modelId="{B4EEB40F-915B-4391-9C33-181E647F1672}">
      <dgm:prSet custT="1"/>
      <dgm:spPr/>
      <dgm:t>
        <a:bodyPr/>
        <a:lstStyle/>
        <a:p>
          <a:pPr algn="just" rtl="0"/>
          <a:r>
            <a:rPr lang="ru-RU" sz="18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/>
            </a:rPr>
            <a:t>Семьи, в которых господствует безнадзорность </a:t>
          </a:r>
        </a:p>
        <a:p>
          <a:pPr algn="just" rtl="0"/>
          <a:r>
            <a:rPr lang="ru-RU" sz="1300" b="1" dirty="0" smtClean="0">
              <a:solidFill>
                <a:schemeClr val="tx1"/>
              </a:solidFill>
            </a:rPr>
            <a:t>– для родителей характерны культурная ограниченность, бедность чувств, отсутствие духовных связей с детьми. В таких семьях родители, как правило, употребляют алкоголь. </a:t>
          </a:r>
          <a:endParaRPr lang="ru-RU" sz="1300" b="1" dirty="0">
            <a:solidFill>
              <a:schemeClr val="tx1"/>
            </a:solidFill>
          </a:endParaRPr>
        </a:p>
      </dgm:t>
    </dgm:pt>
    <dgm:pt modelId="{2094D51A-6F50-4633-9B79-2E1DCAE95D9C}" type="parTrans" cxnId="{4E4BB301-F0E0-43DB-8BD6-7F525B8A0692}">
      <dgm:prSet/>
      <dgm:spPr/>
      <dgm:t>
        <a:bodyPr/>
        <a:lstStyle/>
        <a:p>
          <a:endParaRPr lang="ru-RU"/>
        </a:p>
      </dgm:t>
    </dgm:pt>
    <dgm:pt modelId="{38EFE9DD-6DCC-47DC-A7A5-61D1E991FC11}" type="sibTrans" cxnId="{4E4BB301-F0E0-43DB-8BD6-7F525B8A0692}">
      <dgm:prSet/>
      <dgm:spPr/>
      <dgm:t>
        <a:bodyPr/>
        <a:lstStyle/>
        <a:p>
          <a:endParaRPr lang="ru-RU"/>
        </a:p>
      </dgm:t>
    </dgm:pt>
    <dgm:pt modelId="{689D6CB8-36B9-4889-B8C9-550C6195213F}">
      <dgm:prSet custT="1"/>
      <dgm:spPr/>
      <dgm:t>
        <a:bodyPr/>
        <a:lstStyle/>
        <a:p>
          <a:pPr algn="just" rtl="0"/>
          <a:r>
            <a:rPr lang="ru-RU" sz="18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/>
            </a:rPr>
            <a:t>Семьи, в которых приоритет отдается материальному</a:t>
          </a:r>
          <a:r>
            <a:rPr lang="ru-RU" sz="1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400" b="1" dirty="0" smtClean="0">
              <a:solidFill>
                <a:schemeClr val="tx1"/>
              </a:solidFill>
            </a:rPr>
            <a:t>благополучию над духовной жизнью – дети в таких семьях растут эгоистами, излишне практичными потребителями. Родители эти качества поощряют.</a:t>
          </a:r>
          <a:endParaRPr lang="ru-RU" sz="1400" b="1" dirty="0">
            <a:solidFill>
              <a:schemeClr val="tx1"/>
            </a:solidFill>
          </a:endParaRPr>
        </a:p>
      </dgm:t>
    </dgm:pt>
    <dgm:pt modelId="{9FA5E7B8-2C61-4B8F-9082-CD78A3281CA4}" type="parTrans" cxnId="{E1FA4074-2171-4182-A71F-803F7D6B0632}">
      <dgm:prSet/>
      <dgm:spPr/>
      <dgm:t>
        <a:bodyPr/>
        <a:lstStyle/>
        <a:p>
          <a:endParaRPr lang="ru-RU"/>
        </a:p>
      </dgm:t>
    </dgm:pt>
    <dgm:pt modelId="{A0AA48E5-0D39-4957-8430-155832E39D73}" type="sibTrans" cxnId="{E1FA4074-2171-4182-A71F-803F7D6B0632}">
      <dgm:prSet/>
      <dgm:spPr/>
      <dgm:t>
        <a:bodyPr/>
        <a:lstStyle/>
        <a:p>
          <a:endParaRPr lang="ru-RU"/>
        </a:p>
      </dgm:t>
    </dgm:pt>
    <dgm:pt modelId="{54CAD7EE-5D18-4E79-86F1-DD89AFB48797}">
      <dgm:prSet custT="1"/>
      <dgm:spPr>
        <a:solidFill>
          <a:srgbClr val="CC99FF"/>
        </a:solidFill>
      </dgm:spPr>
      <dgm:t>
        <a:bodyPr/>
        <a:lstStyle/>
        <a:p>
          <a:pPr algn="just" rtl="0"/>
          <a:r>
            <a:rPr lang="ru-RU" sz="18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/>
            </a:rPr>
            <a:t>Семьи, в которых родители предъявляют к детям завышенные требования,</a:t>
          </a:r>
          <a:r>
            <a:rPr lang="ru-RU" sz="18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</a:t>
          </a:r>
          <a:r>
            <a:rPr lang="ru-RU" sz="1400" b="1" dirty="0" smtClean="0">
              <a:solidFill>
                <a:schemeClr val="tx1"/>
              </a:solidFill>
            </a:rPr>
            <a:t>часто граничащие с жестокостью – детей часто наказывают физически, в результате чего они растут озлобленными и жестокими</a:t>
          </a:r>
          <a:endParaRPr lang="ru-RU" sz="1400" b="1" dirty="0">
            <a:solidFill>
              <a:schemeClr val="tx1"/>
            </a:solidFill>
          </a:endParaRPr>
        </a:p>
      </dgm:t>
    </dgm:pt>
    <dgm:pt modelId="{3CFAFF08-462A-4124-B45C-B7D7ADC939BE}" type="parTrans" cxnId="{80A1C206-1C3C-479A-A796-AE6BA9AE0A28}">
      <dgm:prSet/>
      <dgm:spPr/>
      <dgm:t>
        <a:bodyPr/>
        <a:lstStyle/>
        <a:p>
          <a:endParaRPr lang="ru-RU"/>
        </a:p>
      </dgm:t>
    </dgm:pt>
    <dgm:pt modelId="{8FBF6142-B70C-46D8-8BFF-3500A06FE355}" type="sibTrans" cxnId="{80A1C206-1C3C-479A-A796-AE6BA9AE0A28}">
      <dgm:prSet/>
      <dgm:spPr/>
      <dgm:t>
        <a:bodyPr/>
        <a:lstStyle/>
        <a:p>
          <a:endParaRPr lang="ru-RU"/>
        </a:p>
      </dgm:t>
    </dgm:pt>
    <dgm:pt modelId="{E667998B-143B-44A2-AB56-F64378D0768A}">
      <dgm:prSet custT="1"/>
      <dgm:spPr>
        <a:solidFill>
          <a:srgbClr val="FF66FF"/>
        </a:solidFill>
      </dgm:spPr>
      <dgm:t>
        <a:bodyPr/>
        <a:lstStyle/>
        <a:p>
          <a:pPr algn="just" rtl="0"/>
          <a:r>
            <a:rPr lang="ru-RU" sz="2000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/>
            </a:rPr>
            <a:t>Дисфункциональные</a:t>
          </a:r>
          <a:r>
            <a:rPr lang="ru-RU" sz="2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/>
            </a:rPr>
            <a:t> семьи</a:t>
          </a:r>
          <a:r>
            <a:rPr lang="ru-RU" sz="2000" b="1" dirty="0" smtClean="0">
              <a:solidFill>
                <a:srgbClr val="FF0000"/>
              </a:solidFill>
            </a:rPr>
            <a:t> </a:t>
          </a:r>
          <a:r>
            <a:rPr lang="ru-RU" sz="2000" b="1" dirty="0" smtClean="0">
              <a:solidFill>
                <a:schemeClr val="tx1"/>
              </a:solidFill>
            </a:rPr>
            <a:t>– </a:t>
          </a:r>
          <a:r>
            <a:rPr lang="ru-RU" sz="2000" b="1" dirty="0" err="1" smtClean="0">
              <a:solidFill>
                <a:schemeClr val="tx1"/>
              </a:solidFill>
            </a:rPr>
            <a:t>семьи</a:t>
          </a:r>
          <a:r>
            <a:rPr lang="ru-RU" sz="2000" b="1" dirty="0" smtClean="0">
              <a:solidFill>
                <a:schemeClr val="tx1"/>
              </a:solidFill>
            </a:rPr>
            <a:t>, в которых ребенка воспитывает только один родитель.</a:t>
          </a:r>
          <a:endParaRPr lang="ru-RU" sz="2000" b="1" dirty="0">
            <a:solidFill>
              <a:schemeClr val="tx1"/>
            </a:solidFill>
          </a:endParaRPr>
        </a:p>
      </dgm:t>
    </dgm:pt>
    <dgm:pt modelId="{EB203A8C-3871-4A89-BE36-C7B6DE139F2C}" type="parTrans" cxnId="{E01C292A-72E0-4AD7-BF84-744C5A03234A}">
      <dgm:prSet/>
      <dgm:spPr/>
      <dgm:t>
        <a:bodyPr/>
        <a:lstStyle/>
        <a:p>
          <a:endParaRPr lang="ru-RU"/>
        </a:p>
      </dgm:t>
    </dgm:pt>
    <dgm:pt modelId="{477C06D0-33F0-47AC-908E-62B12D8ED5E9}" type="sibTrans" cxnId="{E01C292A-72E0-4AD7-BF84-744C5A03234A}">
      <dgm:prSet/>
      <dgm:spPr/>
      <dgm:t>
        <a:bodyPr/>
        <a:lstStyle/>
        <a:p>
          <a:endParaRPr lang="ru-RU"/>
        </a:p>
      </dgm:t>
    </dgm:pt>
    <dgm:pt modelId="{55EA3B6E-6745-4D91-AB2D-D6A1D2922B8A}" type="pres">
      <dgm:prSet presAssocID="{06BC021E-B46E-4D48-896E-621E7AA1532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72C065-CAF1-4DC3-B0ED-C2CA671339F3}" type="pres">
      <dgm:prSet presAssocID="{06BC021E-B46E-4D48-896E-621E7AA15320}" presName="dummyMaxCanvas" presStyleCnt="0">
        <dgm:presLayoutVars/>
      </dgm:prSet>
      <dgm:spPr/>
    </dgm:pt>
    <dgm:pt modelId="{962461B7-6289-4B52-9C94-4B07CF457E92}" type="pres">
      <dgm:prSet presAssocID="{06BC021E-B46E-4D48-896E-621E7AA15320}" presName="FiveNodes_1" presStyleLbl="node1" presStyleIdx="0" presStyleCnt="5" custScaleX="100000" custScaleY="100000" custLinFactNeighborX="130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E9FB35-8454-48EA-8875-C4123B420BF7}" type="pres">
      <dgm:prSet presAssocID="{06BC021E-B46E-4D48-896E-621E7AA15320}" presName="FiveNodes_2" presStyleLbl="node1" presStyleIdx="1" presStyleCnt="5" custScaleX="110062" custLinFactNeighborX="2272" custLinFactNeighborY="-54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7BDA47-51CF-4C4F-BA79-61B47FCE111A}" type="pres">
      <dgm:prSet presAssocID="{06BC021E-B46E-4D48-896E-621E7AA15320}" presName="FiveNodes_3" presStyleLbl="node1" presStyleIdx="2" presStyleCnt="5" custScaleX="104217" custLinFactNeighborX="-973" custLinFactNeighborY="-46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AD8BF3-1B41-4A8A-8237-3075CAD7AFC4}" type="pres">
      <dgm:prSet presAssocID="{06BC021E-B46E-4D48-896E-621E7AA15320}" presName="FiveNodes_4" presStyleLbl="node1" presStyleIdx="3" presStyleCnt="5" custLinFactNeighborX="-973" custLinFactNeighborY="-46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D36F4A-28E7-4629-818C-78AB40D8224A}" type="pres">
      <dgm:prSet presAssocID="{06BC021E-B46E-4D48-896E-621E7AA15320}" presName="FiveNodes_5" presStyleLbl="node1" presStyleIdx="4" presStyleCnt="5" custLinFactNeighborX="-973" custLinFactNeighborY="-46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27DD79-2EDD-4BDA-B73F-E29DFDF3C3D5}" type="pres">
      <dgm:prSet presAssocID="{06BC021E-B46E-4D48-896E-621E7AA15320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1DE834-F140-4221-A3D5-6A364FC5FFA6}" type="pres">
      <dgm:prSet presAssocID="{06BC021E-B46E-4D48-896E-621E7AA15320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DAF72F-1612-41D1-9E88-D0DFF3C8E729}" type="pres">
      <dgm:prSet presAssocID="{06BC021E-B46E-4D48-896E-621E7AA15320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DC6B48-719B-4AAC-9DB5-E5ADFC3B0089}" type="pres">
      <dgm:prSet presAssocID="{06BC021E-B46E-4D48-896E-621E7AA15320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2B95F0-1899-4F99-851A-AA20B9B4AE1C}" type="pres">
      <dgm:prSet presAssocID="{06BC021E-B46E-4D48-896E-621E7AA15320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582C14-F71D-4346-8EF8-46C602631C03}" type="pres">
      <dgm:prSet presAssocID="{06BC021E-B46E-4D48-896E-621E7AA15320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851930-9C43-433B-BF09-916872BE979B}" type="pres">
      <dgm:prSet presAssocID="{06BC021E-B46E-4D48-896E-621E7AA15320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01DFF4-44B7-474B-914B-D20E58A4E591}" type="pres">
      <dgm:prSet presAssocID="{06BC021E-B46E-4D48-896E-621E7AA15320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50EC2A-C84A-4EC1-934A-447DB18410DA}" type="pres">
      <dgm:prSet presAssocID="{06BC021E-B46E-4D48-896E-621E7AA15320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FA4074-2171-4182-A71F-803F7D6B0632}" srcId="{06BC021E-B46E-4D48-896E-621E7AA15320}" destId="{689D6CB8-36B9-4889-B8C9-550C6195213F}" srcOrd="2" destOrd="0" parTransId="{9FA5E7B8-2C61-4B8F-9082-CD78A3281CA4}" sibTransId="{A0AA48E5-0D39-4957-8430-155832E39D73}"/>
    <dgm:cxn modelId="{4E4BB301-F0E0-43DB-8BD6-7F525B8A0692}" srcId="{06BC021E-B46E-4D48-896E-621E7AA15320}" destId="{B4EEB40F-915B-4391-9C33-181E647F1672}" srcOrd="1" destOrd="0" parTransId="{2094D51A-6F50-4633-9B79-2E1DCAE95D9C}" sibTransId="{38EFE9DD-6DCC-47DC-A7A5-61D1E991FC11}"/>
    <dgm:cxn modelId="{FC79745E-974B-4451-A4D4-56255A9BDF01}" type="presOf" srcId="{8FBF6142-B70C-46D8-8BFF-3500A06FE355}" destId="{5BDC6B48-719B-4AAC-9DB5-E5ADFC3B0089}" srcOrd="0" destOrd="0" presId="urn:microsoft.com/office/officeart/2005/8/layout/vProcess5"/>
    <dgm:cxn modelId="{80A1C206-1C3C-479A-A796-AE6BA9AE0A28}" srcId="{06BC021E-B46E-4D48-896E-621E7AA15320}" destId="{54CAD7EE-5D18-4E79-86F1-DD89AFB48797}" srcOrd="3" destOrd="0" parTransId="{3CFAFF08-462A-4124-B45C-B7D7ADC939BE}" sibTransId="{8FBF6142-B70C-46D8-8BFF-3500A06FE355}"/>
    <dgm:cxn modelId="{636F7B4A-ED48-4BA0-9070-68814BC4ACB2}" type="presOf" srcId="{91C0D411-C251-45FE-A631-93A352E01E0F}" destId="{6A27DD79-2EDD-4BDA-B73F-E29DFDF3C3D5}" srcOrd="0" destOrd="0" presId="urn:microsoft.com/office/officeart/2005/8/layout/vProcess5"/>
    <dgm:cxn modelId="{CD11F2C0-7E6C-455C-B621-E2A1A133EAE1}" type="presOf" srcId="{06BC021E-B46E-4D48-896E-621E7AA15320}" destId="{55EA3B6E-6745-4D91-AB2D-D6A1D2922B8A}" srcOrd="0" destOrd="0" presId="urn:microsoft.com/office/officeart/2005/8/layout/vProcess5"/>
    <dgm:cxn modelId="{3C020CCC-D655-4838-8717-3CED5D15BE93}" type="presOf" srcId="{E667998B-143B-44A2-AB56-F64378D0768A}" destId="{1B50EC2A-C84A-4EC1-934A-447DB18410DA}" srcOrd="1" destOrd="0" presId="urn:microsoft.com/office/officeart/2005/8/layout/vProcess5"/>
    <dgm:cxn modelId="{0AE267CD-2DB8-4B7D-B9E3-5A2036F7A21A}" type="presOf" srcId="{AF00E703-8A79-419A-9BE0-E207BDF8BC9D}" destId="{312B95F0-1899-4F99-851A-AA20B9B4AE1C}" srcOrd="1" destOrd="0" presId="urn:microsoft.com/office/officeart/2005/8/layout/vProcess5"/>
    <dgm:cxn modelId="{A5E499E0-331E-48CA-875B-C77183A20A1A}" type="presOf" srcId="{E667998B-143B-44A2-AB56-F64378D0768A}" destId="{E2D36F4A-28E7-4629-818C-78AB40D8224A}" srcOrd="0" destOrd="0" presId="urn:microsoft.com/office/officeart/2005/8/layout/vProcess5"/>
    <dgm:cxn modelId="{2506C31B-50DC-4961-AB7F-9FF36AA8D254}" type="presOf" srcId="{689D6CB8-36B9-4889-B8C9-550C6195213F}" destId="{44851930-9C43-433B-BF09-916872BE979B}" srcOrd="1" destOrd="0" presId="urn:microsoft.com/office/officeart/2005/8/layout/vProcess5"/>
    <dgm:cxn modelId="{A20B49E6-165F-4B64-BD89-B46BAC22CF61}" type="presOf" srcId="{38EFE9DD-6DCC-47DC-A7A5-61D1E991FC11}" destId="{A71DE834-F140-4221-A3D5-6A364FC5FFA6}" srcOrd="0" destOrd="0" presId="urn:microsoft.com/office/officeart/2005/8/layout/vProcess5"/>
    <dgm:cxn modelId="{52698809-74AF-470B-86C1-55033FC329EF}" type="presOf" srcId="{689D6CB8-36B9-4889-B8C9-550C6195213F}" destId="{B77BDA47-51CF-4C4F-BA79-61B47FCE111A}" srcOrd="0" destOrd="0" presId="urn:microsoft.com/office/officeart/2005/8/layout/vProcess5"/>
    <dgm:cxn modelId="{A761D2BA-9916-444E-A3BA-0C15B36F2130}" type="presOf" srcId="{B4EEB40F-915B-4391-9C33-181E647F1672}" destId="{69E9FB35-8454-48EA-8875-C4123B420BF7}" srcOrd="0" destOrd="0" presId="urn:microsoft.com/office/officeart/2005/8/layout/vProcess5"/>
    <dgm:cxn modelId="{3AFE1535-A378-4050-B781-E875AFE2F082}" type="presOf" srcId="{54CAD7EE-5D18-4E79-86F1-DD89AFB48797}" destId="{1B01DFF4-44B7-474B-914B-D20E58A4E591}" srcOrd="1" destOrd="0" presId="urn:microsoft.com/office/officeart/2005/8/layout/vProcess5"/>
    <dgm:cxn modelId="{8660FCC1-20B1-4364-BB2B-31EA53B04FC2}" type="presOf" srcId="{B4EEB40F-915B-4391-9C33-181E647F1672}" destId="{51582C14-F71D-4346-8EF8-46C602631C03}" srcOrd="1" destOrd="0" presId="urn:microsoft.com/office/officeart/2005/8/layout/vProcess5"/>
    <dgm:cxn modelId="{DEF38645-2567-4A82-BF18-FEF07EAABC78}" type="presOf" srcId="{AF00E703-8A79-419A-9BE0-E207BDF8BC9D}" destId="{962461B7-6289-4B52-9C94-4B07CF457E92}" srcOrd="0" destOrd="0" presId="urn:microsoft.com/office/officeart/2005/8/layout/vProcess5"/>
    <dgm:cxn modelId="{E01C292A-72E0-4AD7-BF84-744C5A03234A}" srcId="{06BC021E-B46E-4D48-896E-621E7AA15320}" destId="{E667998B-143B-44A2-AB56-F64378D0768A}" srcOrd="4" destOrd="0" parTransId="{EB203A8C-3871-4A89-BE36-C7B6DE139F2C}" sibTransId="{477C06D0-33F0-47AC-908E-62B12D8ED5E9}"/>
    <dgm:cxn modelId="{56B607EA-3438-4CD9-A557-0697B41F499E}" type="presOf" srcId="{A0AA48E5-0D39-4957-8430-155832E39D73}" destId="{F5DAF72F-1612-41D1-9E88-D0DFF3C8E729}" srcOrd="0" destOrd="0" presId="urn:microsoft.com/office/officeart/2005/8/layout/vProcess5"/>
    <dgm:cxn modelId="{17EF43BE-2829-4D91-9F2A-8E39FD589BAD}" srcId="{06BC021E-B46E-4D48-896E-621E7AA15320}" destId="{AF00E703-8A79-419A-9BE0-E207BDF8BC9D}" srcOrd="0" destOrd="0" parTransId="{9E5DDA00-2DFD-4EA6-9F21-80B57CBB3296}" sibTransId="{91C0D411-C251-45FE-A631-93A352E01E0F}"/>
    <dgm:cxn modelId="{BF9474D3-02EF-4B59-8DDE-878E33E96B18}" type="presOf" srcId="{54CAD7EE-5D18-4E79-86F1-DD89AFB48797}" destId="{40AD8BF3-1B41-4A8A-8237-3075CAD7AFC4}" srcOrd="0" destOrd="0" presId="urn:microsoft.com/office/officeart/2005/8/layout/vProcess5"/>
    <dgm:cxn modelId="{EA10D1FA-2825-46F8-96C9-14DF5205A2B2}" type="presParOf" srcId="{55EA3B6E-6745-4D91-AB2D-D6A1D2922B8A}" destId="{DE72C065-CAF1-4DC3-B0ED-C2CA671339F3}" srcOrd="0" destOrd="0" presId="urn:microsoft.com/office/officeart/2005/8/layout/vProcess5"/>
    <dgm:cxn modelId="{7D8B4C95-EC29-4AD1-BAD4-0F041D1F2E44}" type="presParOf" srcId="{55EA3B6E-6745-4D91-AB2D-D6A1D2922B8A}" destId="{962461B7-6289-4B52-9C94-4B07CF457E92}" srcOrd="1" destOrd="0" presId="urn:microsoft.com/office/officeart/2005/8/layout/vProcess5"/>
    <dgm:cxn modelId="{B5927497-C9B1-4F30-BCCD-B8B074DBBE1A}" type="presParOf" srcId="{55EA3B6E-6745-4D91-AB2D-D6A1D2922B8A}" destId="{69E9FB35-8454-48EA-8875-C4123B420BF7}" srcOrd="2" destOrd="0" presId="urn:microsoft.com/office/officeart/2005/8/layout/vProcess5"/>
    <dgm:cxn modelId="{9D6D1ABA-B4BD-4A1E-AEBD-003CA4D90E32}" type="presParOf" srcId="{55EA3B6E-6745-4D91-AB2D-D6A1D2922B8A}" destId="{B77BDA47-51CF-4C4F-BA79-61B47FCE111A}" srcOrd="3" destOrd="0" presId="urn:microsoft.com/office/officeart/2005/8/layout/vProcess5"/>
    <dgm:cxn modelId="{7D029D75-35F0-48C9-93D2-C09C15D540B8}" type="presParOf" srcId="{55EA3B6E-6745-4D91-AB2D-D6A1D2922B8A}" destId="{40AD8BF3-1B41-4A8A-8237-3075CAD7AFC4}" srcOrd="4" destOrd="0" presId="urn:microsoft.com/office/officeart/2005/8/layout/vProcess5"/>
    <dgm:cxn modelId="{BE521B64-BE53-4BF4-B62F-37BB20D3B0AA}" type="presParOf" srcId="{55EA3B6E-6745-4D91-AB2D-D6A1D2922B8A}" destId="{E2D36F4A-28E7-4629-818C-78AB40D8224A}" srcOrd="5" destOrd="0" presId="urn:microsoft.com/office/officeart/2005/8/layout/vProcess5"/>
    <dgm:cxn modelId="{5C57900C-893F-4E52-9243-8CBEB76F8958}" type="presParOf" srcId="{55EA3B6E-6745-4D91-AB2D-D6A1D2922B8A}" destId="{6A27DD79-2EDD-4BDA-B73F-E29DFDF3C3D5}" srcOrd="6" destOrd="0" presId="urn:microsoft.com/office/officeart/2005/8/layout/vProcess5"/>
    <dgm:cxn modelId="{171F73F3-781C-4378-975E-326977B4BE43}" type="presParOf" srcId="{55EA3B6E-6745-4D91-AB2D-D6A1D2922B8A}" destId="{A71DE834-F140-4221-A3D5-6A364FC5FFA6}" srcOrd="7" destOrd="0" presId="urn:microsoft.com/office/officeart/2005/8/layout/vProcess5"/>
    <dgm:cxn modelId="{2F651A3E-9FA4-41F0-8287-C734CE844AD1}" type="presParOf" srcId="{55EA3B6E-6745-4D91-AB2D-D6A1D2922B8A}" destId="{F5DAF72F-1612-41D1-9E88-D0DFF3C8E729}" srcOrd="8" destOrd="0" presId="urn:microsoft.com/office/officeart/2005/8/layout/vProcess5"/>
    <dgm:cxn modelId="{F9EFD6CF-79CA-4E48-8966-4D6913945400}" type="presParOf" srcId="{55EA3B6E-6745-4D91-AB2D-D6A1D2922B8A}" destId="{5BDC6B48-719B-4AAC-9DB5-E5ADFC3B0089}" srcOrd="9" destOrd="0" presId="urn:microsoft.com/office/officeart/2005/8/layout/vProcess5"/>
    <dgm:cxn modelId="{4FBA5A73-E56C-488B-AAAB-E880B0278645}" type="presParOf" srcId="{55EA3B6E-6745-4D91-AB2D-D6A1D2922B8A}" destId="{312B95F0-1899-4F99-851A-AA20B9B4AE1C}" srcOrd="10" destOrd="0" presId="urn:microsoft.com/office/officeart/2005/8/layout/vProcess5"/>
    <dgm:cxn modelId="{1337A7A2-90F5-4072-BA48-58519DE65F99}" type="presParOf" srcId="{55EA3B6E-6745-4D91-AB2D-D6A1D2922B8A}" destId="{51582C14-F71D-4346-8EF8-46C602631C03}" srcOrd="11" destOrd="0" presId="urn:microsoft.com/office/officeart/2005/8/layout/vProcess5"/>
    <dgm:cxn modelId="{F3BB5D55-5FD9-449E-B192-D65C480585DE}" type="presParOf" srcId="{55EA3B6E-6745-4D91-AB2D-D6A1D2922B8A}" destId="{44851930-9C43-433B-BF09-916872BE979B}" srcOrd="12" destOrd="0" presId="urn:microsoft.com/office/officeart/2005/8/layout/vProcess5"/>
    <dgm:cxn modelId="{AF2F3523-8B2E-4D5A-A96E-E7D433068EAF}" type="presParOf" srcId="{55EA3B6E-6745-4D91-AB2D-D6A1D2922B8A}" destId="{1B01DFF4-44B7-474B-914B-D20E58A4E591}" srcOrd="13" destOrd="0" presId="urn:microsoft.com/office/officeart/2005/8/layout/vProcess5"/>
    <dgm:cxn modelId="{BF96B70D-98FD-4C5C-B82B-CAE9F1D891FF}" type="presParOf" srcId="{55EA3B6E-6745-4D91-AB2D-D6A1D2922B8A}" destId="{1B50EC2A-C84A-4EC1-934A-447DB18410DA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119AD2-CFD9-45DE-96ED-92D91DFB88C7}">
      <dsp:nvSpPr>
        <dsp:cNvPr id="0" name=""/>
        <dsp:cNvSpPr/>
      </dsp:nvSpPr>
      <dsp:spPr>
        <a:xfrm>
          <a:off x="-23478" y="0"/>
          <a:ext cx="5697682" cy="5556275"/>
        </a:xfrm>
        <a:prstGeom prst="triangl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4B90C6-84CC-4150-9BDE-7301B9D3118E}">
      <dsp:nvSpPr>
        <dsp:cNvPr id="0" name=""/>
        <dsp:cNvSpPr/>
      </dsp:nvSpPr>
      <dsp:spPr>
        <a:xfrm>
          <a:off x="1009226" y="1063083"/>
          <a:ext cx="7243851" cy="40191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1" kern="1200" dirty="0" smtClean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rPr>
            <a:t>Неблагополучная семья </a:t>
          </a:r>
          <a:r>
            <a:rPr lang="ru-RU" sz="2500" kern="1200" dirty="0" smtClean="0"/>
            <a:t>– </a:t>
          </a:r>
          <a:r>
            <a:rPr lang="ru-RU" sz="2500" b="1" kern="1200" dirty="0" smtClean="0"/>
            <a:t>это семья, имеющая низкий социальный статус, низкие материально-бытовые условия, не справляющаяся с возложенными на неё функциями, процесс семейного воспитания ребенка протекает с большими трудностями, для неё характерны низкий уровень культуры, признаки отклоняющегося и </a:t>
          </a:r>
          <a:r>
            <a:rPr lang="ru-RU" sz="2500" b="1" kern="1200" dirty="0" err="1" smtClean="0"/>
            <a:t>делинквентного</a:t>
          </a:r>
          <a:r>
            <a:rPr lang="ru-RU" sz="2500" b="1" kern="1200" dirty="0" smtClean="0"/>
            <a:t> поведения</a:t>
          </a:r>
          <a:endParaRPr lang="ru-RU" sz="2500" b="1" kern="1200" dirty="0"/>
        </a:p>
      </dsp:txBody>
      <dsp:txXfrm>
        <a:off x="1009226" y="1063083"/>
        <a:ext cx="7243851" cy="401917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D6A75F-AF73-44F0-9F99-661023791818}">
      <dsp:nvSpPr>
        <dsp:cNvPr id="0" name=""/>
        <dsp:cNvSpPr/>
      </dsp:nvSpPr>
      <dsp:spPr>
        <a:xfrm>
          <a:off x="912852" y="1630"/>
          <a:ext cx="3042502" cy="156885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1"/>
              </a:solidFill>
            </a:rPr>
            <a:t>Психическое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</a:rPr>
            <a:t>благополучие</a:t>
          </a:r>
          <a:endParaRPr lang="ru-RU" sz="2300" b="1" kern="1200" dirty="0">
            <a:ln>
              <a:solidFill>
                <a:schemeClr val="accent2">
                  <a:lumMod val="75000"/>
                </a:schemeClr>
              </a:solidFill>
            </a:ln>
            <a:solidFill>
              <a:schemeClr val="tx1"/>
            </a:solidFill>
          </a:endParaRPr>
        </a:p>
      </dsp:txBody>
      <dsp:txXfrm>
        <a:off x="912852" y="1630"/>
        <a:ext cx="3042502" cy="1568850"/>
      </dsp:txXfrm>
    </dsp:sp>
    <dsp:sp modelId="{D721DE5C-F1FE-47C7-B468-FAB7089F6463}">
      <dsp:nvSpPr>
        <dsp:cNvPr id="0" name=""/>
        <dsp:cNvSpPr/>
      </dsp:nvSpPr>
      <dsp:spPr>
        <a:xfrm>
          <a:off x="2223760" y="1630006"/>
          <a:ext cx="420684" cy="420684"/>
        </a:xfrm>
        <a:prstGeom prst="mathPlus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223760" y="1630006"/>
        <a:ext cx="420684" cy="420684"/>
      </dsp:txXfrm>
    </dsp:sp>
    <dsp:sp modelId="{B8121E0D-1464-4E5A-8E05-97A26FD6641C}">
      <dsp:nvSpPr>
        <dsp:cNvPr id="0" name=""/>
        <dsp:cNvSpPr/>
      </dsp:nvSpPr>
      <dsp:spPr>
        <a:xfrm>
          <a:off x="912852" y="2108957"/>
          <a:ext cx="3042502" cy="1568850"/>
        </a:xfrm>
        <a:prstGeom prst="ellipse">
          <a:avLst/>
        </a:prstGeom>
        <a:gradFill rotWithShape="0">
          <a:gsLst>
            <a:gs pos="0">
              <a:schemeClr val="accent5">
                <a:hueOff val="6650485"/>
                <a:satOff val="-13511"/>
                <a:lumOff val="-9085"/>
                <a:alphaOff val="0"/>
                <a:shade val="51000"/>
                <a:satMod val="130000"/>
              </a:schemeClr>
            </a:gs>
            <a:gs pos="80000">
              <a:schemeClr val="accent5">
                <a:hueOff val="6650485"/>
                <a:satOff val="-13511"/>
                <a:lumOff val="-9085"/>
                <a:alphaOff val="0"/>
                <a:shade val="93000"/>
                <a:satMod val="130000"/>
              </a:schemeClr>
            </a:gs>
            <a:gs pos="100000">
              <a:schemeClr val="accent5">
                <a:hueOff val="6650485"/>
                <a:satOff val="-13511"/>
                <a:lumOff val="-908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1"/>
              </a:solidFill>
            </a:rPr>
            <a:t>Физическое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</a:rPr>
            <a:t>благополучие</a:t>
          </a:r>
          <a:endParaRPr lang="ru-RU" sz="2300" b="1" kern="1200" dirty="0">
            <a:ln>
              <a:solidFill>
                <a:schemeClr val="accent2">
                  <a:lumMod val="75000"/>
                </a:schemeClr>
              </a:solidFill>
            </a:ln>
            <a:solidFill>
              <a:schemeClr val="tx1"/>
            </a:solidFill>
          </a:endParaRPr>
        </a:p>
      </dsp:txBody>
      <dsp:txXfrm>
        <a:off x="912852" y="2108957"/>
        <a:ext cx="3042502" cy="1568850"/>
      </dsp:txXfrm>
    </dsp:sp>
    <dsp:sp modelId="{7F77A280-EFF3-48F2-A456-AFDD6F7A9990}">
      <dsp:nvSpPr>
        <dsp:cNvPr id="0" name=""/>
        <dsp:cNvSpPr/>
      </dsp:nvSpPr>
      <dsp:spPr>
        <a:xfrm>
          <a:off x="2223760" y="3737332"/>
          <a:ext cx="420684" cy="420684"/>
        </a:xfrm>
        <a:prstGeom prst="mathPlus">
          <a:avLst/>
        </a:prstGeom>
        <a:solidFill>
          <a:schemeClr val="accent5">
            <a:hueOff val="9975727"/>
            <a:satOff val="-20267"/>
            <a:lumOff val="-13627"/>
            <a:alphaOff val="0"/>
          </a:schemeClr>
        </a:solidFill>
        <a:ln w="19050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223760" y="3737332"/>
        <a:ext cx="420684" cy="420684"/>
      </dsp:txXfrm>
    </dsp:sp>
    <dsp:sp modelId="{10A17D0C-BD28-41D0-9B45-C356ED30E927}">
      <dsp:nvSpPr>
        <dsp:cNvPr id="0" name=""/>
        <dsp:cNvSpPr/>
      </dsp:nvSpPr>
      <dsp:spPr>
        <a:xfrm>
          <a:off x="912852" y="4216913"/>
          <a:ext cx="3042502" cy="1568850"/>
        </a:xfrm>
        <a:prstGeom prst="ellipse">
          <a:avLst/>
        </a:prstGeom>
        <a:gradFill rotWithShape="0">
          <a:gsLst>
            <a:gs pos="0">
              <a:schemeClr val="accent5">
                <a:hueOff val="13300970"/>
                <a:satOff val="-27023"/>
                <a:lumOff val="-18170"/>
                <a:alphaOff val="0"/>
                <a:shade val="51000"/>
                <a:satMod val="130000"/>
              </a:schemeClr>
            </a:gs>
            <a:gs pos="80000">
              <a:schemeClr val="accent5">
                <a:hueOff val="13300970"/>
                <a:satOff val="-27023"/>
                <a:lumOff val="-18170"/>
                <a:alphaOff val="0"/>
                <a:shade val="93000"/>
                <a:satMod val="130000"/>
              </a:schemeClr>
            </a:gs>
            <a:gs pos="100000">
              <a:schemeClr val="accent5">
                <a:hueOff val="13300970"/>
                <a:satOff val="-27023"/>
                <a:lumOff val="-1817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bg1"/>
              </a:solidFill>
            </a:rPr>
            <a:t>Нравственное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bg1"/>
              </a:solidFill>
            </a:rPr>
            <a:t>благополучие</a:t>
          </a:r>
          <a:endParaRPr lang="ru-RU" sz="2300" b="1" kern="1200" dirty="0">
            <a:ln>
              <a:solidFill>
                <a:schemeClr val="accent2">
                  <a:lumMod val="75000"/>
                </a:schemeClr>
              </a:solidFill>
            </a:ln>
            <a:solidFill>
              <a:schemeClr val="bg1"/>
            </a:solidFill>
          </a:endParaRPr>
        </a:p>
      </dsp:txBody>
      <dsp:txXfrm>
        <a:off x="912852" y="4216913"/>
        <a:ext cx="3042502" cy="1568850"/>
      </dsp:txXfrm>
    </dsp:sp>
    <dsp:sp modelId="{5157CDEB-0FB3-446F-8DC6-306F3DE0694D}">
      <dsp:nvSpPr>
        <dsp:cNvPr id="0" name=""/>
        <dsp:cNvSpPr/>
      </dsp:nvSpPr>
      <dsp:spPr>
        <a:xfrm rot="31872">
          <a:off x="3940590" y="2586233"/>
          <a:ext cx="640522" cy="6488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 w="38100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31872">
        <a:off x="3940590" y="2586233"/>
        <a:ext cx="640522" cy="648800"/>
      </dsp:txXfrm>
    </dsp:sp>
    <dsp:sp modelId="{671F45DD-2EDC-409D-A6D1-12A97C5B04E3}">
      <dsp:nvSpPr>
        <dsp:cNvPr id="0" name=""/>
        <dsp:cNvSpPr/>
      </dsp:nvSpPr>
      <dsp:spPr>
        <a:xfrm>
          <a:off x="4548515" y="2043387"/>
          <a:ext cx="1753385" cy="1756084"/>
        </a:xfrm>
        <a:prstGeom prst="ellipse">
          <a:avLst/>
        </a:prstGeom>
        <a:gradFill rotWithShape="0">
          <a:gsLst>
            <a:gs pos="0">
              <a:schemeClr val="accent5">
                <a:hueOff val="19951454"/>
                <a:satOff val="-40534"/>
                <a:lumOff val="-27255"/>
                <a:alphaOff val="0"/>
                <a:shade val="51000"/>
                <a:satMod val="130000"/>
              </a:schemeClr>
            </a:gs>
            <a:gs pos="80000">
              <a:schemeClr val="accent5">
                <a:hueOff val="19951454"/>
                <a:satOff val="-40534"/>
                <a:lumOff val="-27255"/>
                <a:alphaOff val="0"/>
                <a:shade val="93000"/>
                <a:satMod val="130000"/>
              </a:schemeClr>
            </a:gs>
            <a:gs pos="100000">
              <a:schemeClr val="accent5">
                <a:hueOff val="19951454"/>
                <a:satOff val="-40534"/>
                <a:lumOff val="-2725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ЗДОРОВЬЕ</a:t>
          </a:r>
          <a:endParaRPr lang="ru-RU" sz="1700" kern="1200" dirty="0"/>
        </a:p>
      </dsp:txBody>
      <dsp:txXfrm>
        <a:off x="4548515" y="2043387"/>
        <a:ext cx="1753385" cy="175608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F27101-8F72-4B4D-B0F9-1B35399AB875}">
      <dsp:nvSpPr>
        <dsp:cNvPr id="0" name=""/>
        <dsp:cNvSpPr/>
      </dsp:nvSpPr>
      <dsp:spPr>
        <a:xfrm>
          <a:off x="0" y="0"/>
          <a:ext cx="2611933" cy="4836195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38100">
          <a:solidFill>
            <a:schemeClr val="accent2">
              <a:lumMod val="75000"/>
            </a:schemeClr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Поведение</a:t>
          </a:r>
          <a:endParaRPr lang="ru-RU" sz="2400" b="1" i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0" y="0"/>
        <a:ext cx="2611933" cy="1450858"/>
      </dsp:txXfrm>
    </dsp:sp>
    <dsp:sp modelId="{EBA742E0-AAB8-4399-9E3A-91EB499DB177}">
      <dsp:nvSpPr>
        <dsp:cNvPr id="0" name=""/>
        <dsp:cNvSpPr/>
      </dsp:nvSpPr>
      <dsp:spPr>
        <a:xfrm>
          <a:off x="226372" y="1152128"/>
          <a:ext cx="2086934" cy="519955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  <a:alpha val="90000"/>
          </a:schemeClr>
        </a:solidFill>
        <a:ln w="38100">
          <a:solidFill>
            <a:schemeClr val="accent1">
              <a:lumMod val="75000"/>
              <a:alpha val="9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Бродяжничество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226372" y="1152128"/>
        <a:ext cx="2086934" cy="519955"/>
      </dsp:txXfrm>
    </dsp:sp>
    <dsp:sp modelId="{4EB76F7D-6DE3-4B0D-845F-80BFD459488C}">
      <dsp:nvSpPr>
        <dsp:cNvPr id="0" name=""/>
        <dsp:cNvSpPr/>
      </dsp:nvSpPr>
      <dsp:spPr>
        <a:xfrm>
          <a:off x="226362" y="1728192"/>
          <a:ext cx="2089546" cy="5199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173615"/>
                <a:satOff val="-2384"/>
                <a:lumOff val="-1603"/>
                <a:alphaOff val="0"/>
                <a:shade val="51000"/>
                <a:satMod val="130000"/>
              </a:schemeClr>
            </a:gs>
            <a:gs pos="80000">
              <a:schemeClr val="accent5">
                <a:hueOff val="1173615"/>
                <a:satOff val="-2384"/>
                <a:lumOff val="-1603"/>
                <a:alphaOff val="0"/>
                <a:shade val="93000"/>
                <a:satMod val="130000"/>
              </a:schemeClr>
            </a:gs>
            <a:gs pos="100000">
              <a:schemeClr val="accent5">
                <a:hueOff val="1173615"/>
                <a:satOff val="-2384"/>
                <a:lumOff val="-160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accent1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Агрессивность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226362" y="1728192"/>
        <a:ext cx="2089546" cy="519955"/>
      </dsp:txXfrm>
    </dsp:sp>
    <dsp:sp modelId="{C9423B67-049B-4BA3-BB34-4A721145F419}">
      <dsp:nvSpPr>
        <dsp:cNvPr id="0" name=""/>
        <dsp:cNvSpPr/>
      </dsp:nvSpPr>
      <dsp:spPr>
        <a:xfrm>
          <a:off x="226362" y="2304256"/>
          <a:ext cx="2089546" cy="5199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347230"/>
                <a:satOff val="-4769"/>
                <a:lumOff val="-3206"/>
                <a:alphaOff val="0"/>
                <a:shade val="51000"/>
                <a:satMod val="130000"/>
              </a:schemeClr>
            </a:gs>
            <a:gs pos="80000">
              <a:schemeClr val="accent5">
                <a:hueOff val="2347230"/>
                <a:satOff val="-4769"/>
                <a:lumOff val="-3206"/>
                <a:alphaOff val="0"/>
                <a:shade val="93000"/>
                <a:satMod val="130000"/>
              </a:schemeClr>
            </a:gs>
            <a:gs pos="100000">
              <a:schemeClr val="accent5">
                <a:hueOff val="2347230"/>
                <a:satOff val="-4769"/>
                <a:lumOff val="-320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accent1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Хулиганство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226362" y="2304256"/>
        <a:ext cx="2089546" cy="519955"/>
      </dsp:txXfrm>
    </dsp:sp>
    <dsp:sp modelId="{2A4CF38A-5BC2-4157-9BC8-DC532CC380F1}">
      <dsp:nvSpPr>
        <dsp:cNvPr id="0" name=""/>
        <dsp:cNvSpPr/>
      </dsp:nvSpPr>
      <dsp:spPr>
        <a:xfrm>
          <a:off x="226362" y="2880320"/>
          <a:ext cx="2089546" cy="5199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520845"/>
                <a:satOff val="-7153"/>
                <a:lumOff val="-4810"/>
                <a:alphaOff val="0"/>
                <a:shade val="51000"/>
                <a:satMod val="130000"/>
              </a:schemeClr>
            </a:gs>
            <a:gs pos="80000">
              <a:schemeClr val="accent5">
                <a:hueOff val="3520845"/>
                <a:satOff val="-7153"/>
                <a:lumOff val="-4810"/>
                <a:alphaOff val="0"/>
                <a:shade val="93000"/>
                <a:satMod val="130000"/>
              </a:schemeClr>
            </a:gs>
            <a:gs pos="100000">
              <a:schemeClr val="accent5">
                <a:hueOff val="3520845"/>
                <a:satOff val="-7153"/>
                <a:lumOff val="-481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accent1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Правонарушения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226362" y="2880320"/>
        <a:ext cx="2089546" cy="519955"/>
      </dsp:txXfrm>
    </dsp:sp>
    <dsp:sp modelId="{4456BD67-FCAB-4C1F-A288-E8D85C52CC81}">
      <dsp:nvSpPr>
        <dsp:cNvPr id="0" name=""/>
        <dsp:cNvSpPr/>
      </dsp:nvSpPr>
      <dsp:spPr>
        <a:xfrm>
          <a:off x="226362" y="3456384"/>
          <a:ext cx="2089546" cy="5199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4694460"/>
                <a:satOff val="-9537"/>
                <a:lumOff val="-6413"/>
                <a:alphaOff val="0"/>
                <a:shade val="51000"/>
                <a:satMod val="130000"/>
              </a:schemeClr>
            </a:gs>
            <a:gs pos="80000">
              <a:schemeClr val="accent5">
                <a:hueOff val="4694460"/>
                <a:satOff val="-9537"/>
                <a:lumOff val="-6413"/>
                <a:alphaOff val="0"/>
                <a:shade val="93000"/>
                <a:satMod val="130000"/>
              </a:schemeClr>
            </a:gs>
            <a:gs pos="100000">
              <a:schemeClr val="accent5">
                <a:hueOff val="4694460"/>
                <a:satOff val="-9537"/>
                <a:lumOff val="-641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accent1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Аморальные формы поведения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226362" y="3456384"/>
        <a:ext cx="2089546" cy="519955"/>
      </dsp:txXfrm>
    </dsp:sp>
    <dsp:sp modelId="{041D40F7-076B-4F1F-BA73-9418A7DAB687}">
      <dsp:nvSpPr>
        <dsp:cNvPr id="0" name=""/>
        <dsp:cNvSpPr/>
      </dsp:nvSpPr>
      <dsp:spPr>
        <a:xfrm>
          <a:off x="226372" y="4032448"/>
          <a:ext cx="2089525" cy="5199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5868075"/>
                <a:satOff val="-11922"/>
                <a:lumOff val="-8016"/>
                <a:alphaOff val="0"/>
                <a:shade val="51000"/>
                <a:satMod val="130000"/>
              </a:schemeClr>
            </a:gs>
            <a:gs pos="80000">
              <a:schemeClr val="accent5">
                <a:hueOff val="5868075"/>
                <a:satOff val="-11922"/>
                <a:lumOff val="-8016"/>
                <a:alphaOff val="0"/>
                <a:shade val="93000"/>
                <a:satMod val="130000"/>
              </a:schemeClr>
            </a:gs>
            <a:gs pos="100000">
              <a:schemeClr val="accent5">
                <a:hueOff val="5868075"/>
                <a:satOff val="-11922"/>
                <a:lumOff val="-801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accent1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Неадекватные реакции на замечания взрослых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226372" y="4032448"/>
        <a:ext cx="2089525" cy="519955"/>
      </dsp:txXfrm>
    </dsp:sp>
    <dsp:sp modelId="{ACFE95FC-F2D6-4BFB-9FAC-E0A54E9E40BD}">
      <dsp:nvSpPr>
        <dsp:cNvPr id="0" name=""/>
        <dsp:cNvSpPr/>
      </dsp:nvSpPr>
      <dsp:spPr>
        <a:xfrm>
          <a:off x="2746643" y="0"/>
          <a:ext cx="2611933" cy="4836195"/>
        </a:xfrm>
        <a:prstGeom prst="roundRect">
          <a:avLst>
            <a:gd name="adj" fmla="val 10000"/>
          </a:avLst>
        </a:prstGeom>
        <a:solidFill>
          <a:schemeClr val="accent3">
            <a:lumMod val="85000"/>
          </a:schemeClr>
        </a:solidFill>
        <a:ln w="38100">
          <a:solidFill>
            <a:srgbClr val="002060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Общее развитие</a:t>
          </a:r>
          <a:endParaRPr lang="ru-RU" sz="2400" b="1" i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2746643" y="0"/>
        <a:ext cx="2611933" cy="1450858"/>
      </dsp:txXfrm>
    </dsp:sp>
    <dsp:sp modelId="{B299487D-84BD-4792-8407-733A25057DC6}">
      <dsp:nvSpPr>
        <dsp:cNvPr id="0" name=""/>
        <dsp:cNvSpPr/>
      </dsp:nvSpPr>
      <dsp:spPr>
        <a:xfrm>
          <a:off x="3034671" y="1152128"/>
          <a:ext cx="2089546" cy="519955"/>
        </a:xfrm>
        <a:prstGeom prst="roundRect">
          <a:avLst>
            <a:gd name="adj" fmla="val 10000"/>
          </a:avLst>
        </a:prstGeom>
        <a:solidFill>
          <a:srgbClr val="8AD5EA">
            <a:alpha val="89804"/>
          </a:srgbClr>
        </a:solidFill>
        <a:ln w="38100">
          <a:solidFill>
            <a:srgbClr val="0070C0">
              <a:alpha val="90000"/>
            </a:srgb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Низкая успеваемость, уклонения от учебы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3034671" y="1152128"/>
        <a:ext cx="2089546" cy="519955"/>
      </dsp:txXfrm>
    </dsp:sp>
    <dsp:sp modelId="{F182C5F0-03D8-4124-873B-433D37AD0A72}">
      <dsp:nvSpPr>
        <dsp:cNvPr id="0" name=""/>
        <dsp:cNvSpPr/>
      </dsp:nvSpPr>
      <dsp:spPr>
        <a:xfrm>
          <a:off x="3034671" y="1728192"/>
          <a:ext cx="2089546" cy="5199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8215304"/>
                <a:satOff val="-16690"/>
                <a:lumOff val="-11223"/>
                <a:alphaOff val="0"/>
                <a:shade val="51000"/>
                <a:satMod val="130000"/>
              </a:schemeClr>
            </a:gs>
            <a:gs pos="80000">
              <a:schemeClr val="accent5">
                <a:hueOff val="8215304"/>
                <a:satOff val="-16690"/>
                <a:lumOff val="-11223"/>
                <a:alphaOff val="0"/>
                <a:shade val="93000"/>
                <a:satMod val="130000"/>
              </a:schemeClr>
            </a:gs>
            <a:gs pos="100000">
              <a:schemeClr val="accent5">
                <a:hueOff val="8215304"/>
                <a:satOff val="-16690"/>
                <a:lumOff val="-11223"/>
                <a:alphaOff val="0"/>
                <a:shade val="94000"/>
                <a:satMod val="135000"/>
              </a:schemeClr>
            </a:gs>
          </a:gsLst>
          <a:lin ang="16200000" scaled="0"/>
        </a:gradFill>
        <a:ln w="28575">
          <a:solidFill>
            <a:srgbClr val="6699F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Неврастения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3034671" y="1728192"/>
        <a:ext cx="2089546" cy="519955"/>
      </dsp:txXfrm>
    </dsp:sp>
    <dsp:sp modelId="{F3DD9795-CBC1-48B9-843C-C1BCA792B0E2}">
      <dsp:nvSpPr>
        <dsp:cNvPr id="0" name=""/>
        <dsp:cNvSpPr/>
      </dsp:nvSpPr>
      <dsp:spPr>
        <a:xfrm>
          <a:off x="3034671" y="2880320"/>
          <a:ext cx="2089546" cy="5199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9388920"/>
                <a:satOff val="-19075"/>
                <a:lumOff val="-12826"/>
                <a:alphaOff val="0"/>
                <a:shade val="51000"/>
                <a:satMod val="130000"/>
              </a:schemeClr>
            </a:gs>
            <a:gs pos="80000">
              <a:schemeClr val="accent5">
                <a:hueOff val="9388920"/>
                <a:satOff val="-19075"/>
                <a:lumOff val="-12826"/>
                <a:alphaOff val="0"/>
                <a:shade val="93000"/>
                <a:satMod val="130000"/>
              </a:schemeClr>
            </a:gs>
            <a:gs pos="100000">
              <a:schemeClr val="accent5">
                <a:hueOff val="9388920"/>
                <a:satOff val="-19075"/>
                <a:lumOff val="-12826"/>
                <a:alphaOff val="0"/>
                <a:shade val="94000"/>
                <a:satMod val="135000"/>
              </a:schemeClr>
            </a:gs>
          </a:gsLst>
          <a:lin ang="16200000" scaled="0"/>
        </a:gradFill>
        <a:ln w="28575">
          <a:solidFill>
            <a:srgbClr val="6699F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Отсутствие навыков личной гигиены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3034671" y="2880320"/>
        <a:ext cx="2089546" cy="519955"/>
      </dsp:txXfrm>
    </dsp:sp>
    <dsp:sp modelId="{AA5F5803-CF6D-4EFB-9189-ABDC2AC5CFE0}">
      <dsp:nvSpPr>
        <dsp:cNvPr id="0" name=""/>
        <dsp:cNvSpPr/>
      </dsp:nvSpPr>
      <dsp:spPr>
        <a:xfrm>
          <a:off x="3034671" y="2304256"/>
          <a:ext cx="2089546" cy="5199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0562535"/>
                <a:satOff val="-21459"/>
                <a:lumOff val="-14429"/>
                <a:alphaOff val="0"/>
                <a:shade val="51000"/>
                <a:satMod val="130000"/>
              </a:schemeClr>
            </a:gs>
            <a:gs pos="80000">
              <a:schemeClr val="accent5">
                <a:hueOff val="10562535"/>
                <a:satOff val="-21459"/>
                <a:lumOff val="-14429"/>
                <a:alphaOff val="0"/>
                <a:shade val="93000"/>
                <a:satMod val="130000"/>
              </a:schemeClr>
            </a:gs>
            <a:gs pos="100000">
              <a:schemeClr val="accent5">
                <a:hueOff val="10562535"/>
                <a:satOff val="-21459"/>
                <a:lumOff val="-144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rgbClr val="6699F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Неуравновешенность психики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3034671" y="2304256"/>
        <a:ext cx="2089546" cy="519955"/>
      </dsp:txXfrm>
    </dsp:sp>
    <dsp:sp modelId="{06936C2A-7057-439C-946F-E88287D757C6}">
      <dsp:nvSpPr>
        <dsp:cNvPr id="0" name=""/>
        <dsp:cNvSpPr/>
      </dsp:nvSpPr>
      <dsp:spPr>
        <a:xfrm>
          <a:off x="3034671" y="3456384"/>
          <a:ext cx="2089546" cy="5199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1736150"/>
                <a:satOff val="-23844"/>
                <a:lumOff val="-16032"/>
                <a:alphaOff val="0"/>
                <a:shade val="51000"/>
                <a:satMod val="130000"/>
              </a:schemeClr>
            </a:gs>
            <a:gs pos="80000">
              <a:schemeClr val="accent5">
                <a:hueOff val="11736150"/>
                <a:satOff val="-23844"/>
                <a:lumOff val="-16032"/>
                <a:alphaOff val="0"/>
                <a:shade val="93000"/>
                <a:satMod val="130000"/>
              </a:schemeClr>
            </a:gs>
            <a:gs pos="100000">
              <a:schemeClr val="accent5">
                <a:hueOff val="11736150"/>
                <a:satOff val="-23844"/>
                <a:lumOff val="-1603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rgbClr val="6699F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Болезни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3034671" y="3456384"/>
        <a:ext cx="2089546" cy="519955"/>
      </dsp:txXfrm>
    </dsp:sp>
    <dsp:sp modelId="{F4581D0A-F71F-4AEB-A25B-77460FDC8256}">
      <dsp:nvSpPr>
        <dsp:cNvPr id="0" name=""/>
        <dsp:cNvSpPr/>
      </dsp:nvSpPr>
      <dsp:spPr>
        <a:xfrm>
          <a:off x="3034671" y="4032448"/>
          <a:ext cx="2089546" cy="5199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2909765"/>
                <a:satOff val="-26228"/>
                <a:lumOff val="-17636"/>
                <a:alphaOff val="0"/>
                <a:shade val="51000"/>
                <a:satMod val="130000"/>
              </a:schemeClr>
            </a:gs>
            <a:gs pos="80000">
              <a:schemeClr val="accent5">
                <a:hueOff val="12909765"/>
                <a:satOff val="-26228"/>
                <a:lumOff val="-17636"/>
                <a:alphaOff val="0"/>
                <a:shade val="93000"/>
                <a:satMod val="130000"/>
              </a:schemeClr>
            </a:gs>
            <a:gs pos="100000">
              <a:schemeClr val="accent5">
                <a:hueOff val="12909765"/>
                <a:satOff val="-26228"/>
                <a:lumOff val="-1763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rgbClr val="6699F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Недоедания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3034671" y="4032448"/>
        <a:ext cx="2089546" cy="519955"/>
      </dsp:txXfrm>
    </dsp:sp>
    <dsp:sp modelId="{4268621C-1E4E-44C6-B09E-0BC0970D571F}">
      <dsp:nvSpPr>
        <dsp:cNvPr id="0" name=""/>
        <dsp:cNvSpPr/>
      </dsp:nvSpPr>
      <dsp:spPr>
        <a:xfrm>
          <a:off x="5616661" y="0"/>
          <a:ext cx="2611933" cy="48361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38100">
          <a:solidFill>
            <a:schemeClr val="accent6">
              <a:lumMod val="75000"/>
            </a:schemeClr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Общение </a:t>
          </a:r>
          <a:endParaRPr lang="ru-RU" sz="2400" b="1" i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5616661" y="0"/>
        <a:ext cx="2611933" cy="1450858"/>
      </dsp:txXfrm>
    </dsp:sp>
    <dsp:sp modelId="{17CC5020-489F-49C6-BA45-2DBED07BD3F8}">
      <dsp:nvSpPr>
        <dsp:cNvPr id="0" name=""/>
        <dsp:cNvSpPr/>
      </dsp:nvSpPr>
      <dsp:spPr>
        <a:xfrm>
          <a:off x="5770985" y="1152128"/>
          <a:ext cx="2233579" cy="5199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4083380"/>
                <a:satOff val="-28612"/>
                <a:lumOff val="-19239"/>
                <a:alphaOff val="0"/>
                <a:shade val="51000"/>
                <a:satMod val="130000"/>
              </a:schemeClr>
            </a:gs>
            <a:gs pos="80000">
              <a:schemeClr val="accent5">
                <a:hueOff val="14083380"/>
                <a:satOff val="-28612"/>
                <a:lumOff val="-19239"/>
                <a:alphaOff val="0"/>
                <a:shade val="93000"/>
                <a:satMod val="130000"/>
              </a:schemeClr>
            </a:gs>
            <a:gs pos="100000">
              <a:schemeClr val="accent5">
                <a:hueOff val="14083380"/>
                <a:satOff val="-28612"/>
                <a:lumOff val="-192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>
                  <a:lumMod val="95000"/>
                </a:schemeClr>
              </a:solidFill>
            </a:rPr>
            <a:t>Конфликты с учителями</a:t>
          </a:r>
          <a:endParaRPr lang="ru-RU" sz="1400" b="1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5770985" y="1152128"/>
        <a:ext cx="2233579" cy="519955"/>
      </dsp:txXfrm>
    </dsp:sp>
    <dsp:sp modelId="{459CCE65-CFA4-4A85-900D-51D86BA3834B}">
      <dsp:nvSpPr>
        <dsp:cNvPr id="0" name=""/>
        <dsp:cNvSpPr/>
      </dsp:nvSpPr>
      <dsp:spPr>
        <a:xfrm>
          <a:off x="5770985" y="1728192"/>
          <a:ext cx="2233579" cy="5199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5256994"/>
                <a:satOff val="-30997"/>
                <a:lumOff val="-20842"/>
                <a:alphaOff val="0"/>
                <a:shade val="51000"/>
                <a:satMod val="130000"/>
              </a:schemeClr>
            </a:gs>
            <a:gs pos="80000">
              <a:schemeClr val="accent5">
                <a:hueOff val="15256994"/>
                <a:satOff val="-30997"/>
                <a:lumOff val="-20842"/>
                <a:alphaOff val="0"/>
                <a:shade val="93000"/>
                <a:satMod val="130000"/>
              </a:schemeClr>
            </a:gs>
            <a:gs pos="100000">
              <a:schemeClr val="accent5">
                <a:hueOff val="15256994"/>
                <a:satOff val="-30997"/>
                <a:lumOff val="-2084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>
                  <a:lumMod val="95000"/>
                </a:schemeClr>
              </a:solidFill>
            </a:rPr>
            <a:t>Частое употребление неформальной лексики</a:t>
          </a:r>
          <a:endParaRPr lang="ru-RU" sz="1400" b="1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5770985" y="1728192"/>
        <a:ext cx="2233579" cy="519955"/>
      </dsp:txXfrm>
    </dsp:sp>
    <dsp:sp modelId="{FEBBB4F1-0897-4ED1-B3CF-E4F2BFBCB67E}">
      <dsp:nvSpPr>
        <dsp:cNvPr id="0" name=""/>
        <dsp:cNvSpPr/>
      </dsp:nvSpPr>
      <dsp:spPr>
        <a:xfrm>
          <a:off x="5770985" y="2304256"/>
          <a:ext cx="2233579" cy="5199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6430609"/>
                <a:satOff val="-33381"/>
                <a:lumOff val="-22445"/>
                <a:alphaOff val="0"/>
                <a:shade val="51000"/>
                <a:satMod val="130000"/>
              </a:schemeClr>
            </a:gs>
            <a:gs pos="80000">
              <a:schemeClr val="accent5">
                <a:hueOff val="16430609"/>
                <a:satOff val="-33381"/>
                <a:lumOff val="-22445"/>
                <a:alphaOff val="0"/>
                <a:shade val="93000"/>
                <a:satMod val="130000"/>
              </a:schemeClr>
            </a:gs>
            <a:gs pos="100000">
              <a:schemeClr val="accent5">
                <a:hueOff val="16430609"/>
                <a:satOff val="-33381"/>
                <a:lumOff val="-224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>
                  <a:lumMod val="95000"/>
                </a:schemeClr>
              </a:solidFill>
            </a:rPr>
            <a:t>Замкнутость, отчужденность</a:t>
          </a:r>
          <a:endParaRPr lang="ru-RU" sz="1600" b="1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5770985" y="2304256"/>
        <a:ext cx="2233579" cy="519955"/>
      </dsp:txXfrm>
    </dsp:sp>
    <dsp:sp modelId="{51AA6EE2-100D-4C38-A6F1-8C37AEE85EED}">
      <dsp:nvSpPr>
        <dsp:cNvPr id="0" name=""/>
        <dsp:cNvSpPr/>
      </dsp:nvSpPr>
      <dsp:spPr>
        <a:xfrm>
          <a:off x="5770985" y="2880320"/>
          <a:ext cx="2233579" cy="5199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7604225"/>
                <a:satOff val="-35765"/>
                <a:lumOff val="-24049"/>
                <a:alphaOff val="0"/>
                <a:shade val="51000"/>
                <a:satMod val="130000"/>
              </a:schemeClr>
            </a:gs>
            <a:gs pos="80000">
              <a:schemeClr val="accent5">
                <a:hueOff val="17604225"/>
                <a:satOff val="-35765"/>
                <a:lumOff val="-24049"/>
                <a:alphaOff val="0"/>
                <a:shade val="93000"/>
                <a:satMod val="130000"/>
              </a:schemeClr>
            </a:gs>
            <a:gs pos="100000">
              <a:schemeClr val="accent5">
                <a:hueOff val="17604225"/>
                <a:satOff val="-35765"/>
                <a:lumOff val="-240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>
                  <a:lumMod val="95000"/>
                </a:schemeClr>
              </a:solidFill>
            </a:rPr>
            <a:t>Суетливость или </a:t>
          </a:r>
          <a:r>
            <a:rPr lang="ru-RU" sz="1400" b="1" kern="1200" dirty="0" err="1" smtClean="0">
              <a:solidFill>
                <a:schemeClr val="bg1">
                  <a:lumMod val="95000"/>
                </a:schemeClr>
              </a:solidFill>
            </a:rPr>
            <a:t>гиперактивность</a:t>
          </a:r>
          <a:endParaRPr lang="ru-RU" sz="1400" b="1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5770985" y="2880320"/>
        <a:ext cx="2233579" cy="519955"/>
      </dsp:txXfrm>
    </dsp:sp>
    <dsp:sp modelId="{AE44AB84-E26C-42CD-80B3-FD6341D7AC71}">
      <dsp:nvSpPr>
        <dsp:cNvPr id="0" name=""/>
        <dsp:cNvSpPr/>
      </dsp:nvSpPr>
      <dsp:spPr>
        <a:xfrm>
          <a:off x="5770985" y="3456384"/>
          <a:ext cx="2233579" cy="5199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8777839"/>
                <a:satOff val="-38150"/>
                <a:lumOff val="-25652"/>
                <a:alphaOff val="0"/>
                <a:shade val="51000"/>
                <a:satMod val="130000"/>
              </a:schemeClr>
            </a:gs>
            <a:gs pos="80000">
              <a:schemeClr val="accent5">
                <a:hueOff val="18777839"/>
                <a:satOff val="-38150"/>
                <a:lumOff val="-25652"/>
                <a:alphaOff val="0"/>
                <a:shade val="93000"/>
                <a:satMod val="130000"/>
              </a:schemeClr>
            </a:gs>
            <a:gs pos="100000">
              <a:schemeClr val="accent5">
                <a:hueOff val="18777839"/>
                <a:satOff val="-38150"/>
                <a:lumOff val="-256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>
                  <a:lumMod val="95000"/>
                </a:schemeClr>
              </a:solidFill>
            </a:rPr>
            <a:t>Конфликты с родителями</a:t>
          </a:r>
          <a:endParaRPr lang="ru-RU" sz="1400" b="1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5770985" y="3456384"/>
        <a:ext cx="2233579" cy="519955"/>
      </dsp:txXfrm>
    </dsp:sp>
    <dsp:sp modelId="{A1B80C65-D366-404E-A801-60A92E06D95A}">
      <dsp:nvSpPr>
        <dsp:cNvPr id="0" name=""/>
        <dsp:cNvSpPr/>
      </dsp:nvSpPr>
      <dsp:spPr>
        <a:xfrm>
          <a:off x="5770985" y="4032448"/>
          <a:ext cx="2233579" cy="5199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9951454"/>
                <a:satOff val="-40534"/>
                <a:lumOff val="-27255"/>
                <a:alphaOff val="0"/>
                <a:shade val="51000"/>
                <a:satMod val="130000"/>
              </a:schemeClr>
            </a:gs>
            <a:gs pos="80000">
              <a:schemeClr val="accent5">
                <a:hueOff val="19951454"/>
                <a:satOff val="-40534"/>
                <a:lumOff val="-27255"/>
                <a:alphaOff val="0"/>
                <a:shade val="93000"/>
                <a:satMod val="130000"/>
              </a:schemeClr>
            </a:gs>
            <a:gs pos="100000">
              <a:schemeClr val="accent5">
                <a:hueOff val="19951454"/>
                <a:satOff val="-40534"/>
                <a:lumOff val="-2725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>
                  <a:lumMod val="95000"/>
                </a:schemeClr>
              </a:solidFill>
            </a:rPr>
            <a:t>Контакты с криминогенными группировками</a:t>
          </a:r>
          <a:endParaRPr lang="ru-RU" sz="1400" b="1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5770985" y="4032448"/>
        <a:ext cx="2233579" cy="51995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2461B7-6289-4B52-9C94-4B07CF457E92}">
      <dsp:nvSpPr>
        <dsp:cNvPr id="0" name=""/>
        <dsp:cNvSpPr/>
      </dsp:nvSpPr>
      <dsp:spPr>
        <a:xfrm>
          <a:off x="82378" y="0"/>
          <a:ext cx="6336792" cy="10071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/>
            </a:rPr>
            <a:t>Семьи, в которых "трудные" родители </a:t>
          </a:r>
        </a:p>
      </dsp:txBody>
      <dsp:txXfrm>
        <a:off x="82378" y="0"/>
        <a:ext cx="5191115" cy="1007188"/>
      </dsp:txXfrm>
    </dsp:sp>
    <dsp:sp modelId="{69E9FB35-8454-48EA-8875-C4123B420BF7}">
      <dsp:nvSpPr>
        <dsp:cNvPr id="0" name=""/>
        <dsp:cNvSpPr/>
      </dsp:nvSpPr>
      <dsp:spPr>
        <a:xfrm>
          <a:off x="298369" y="1092465"/>
          <a:ext cx="6974400" cy="10071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4987863"/>
                <a:satOff val="-10134"/>
                <a:lumOff val="-6814"/>
                <a:alphaOff val="0"/>
                <a:shade val="51000"/>
                <a:satMod val="130000"/>
              </a:schemeClr>
            </a:gs>
            <a:gs pos="80000">
              <a:schemeClr val="accent5">
                <a:hueOff val="4987863"/>
                <a:satOff val="-10134"/>
                <a:lumOff val="-6814"/>
                <a:alphaOff val="0"/>
                <a:shade val="93000"/>
                <a:satMod val="130000"/>
              </a:schemeClr>
            </a:gs>
            <a:gs pos="100000">
              <a:schemeClr val="accent5">
                <a:hueOff val="4987863"/>
                <a:satOff val="-10134"/>
                <a:lumOff val="-68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/>
            </a:rPr>
            <a:t>Семьи, в которых господствует безнадзорность </a:t>
          </a:r>
        </a:p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</a:rPr>
            <a:t>– для родителей характерны культурная ограниченность, бедность чувств, отсутствие духовных связей с детьми. В таких семьях родители, как правило, употребляют алкоголь. </a:t>
          </a:r>
          <a:endParaRPr lang="ru-RU" sz="1300" b="1" kern="1200" dirty="0">
            <a:solidFill>
              <a:schemeClr val="tx1"/>
            </a:solidFill>
          </a:endParaRPr>
        </a:p>
      </dsp:txBody>
      <dsp:txXfrm>
        <a:off x="298369" y="1092465"/>
        <a:ext cx="5733038" cy="1007188"/>
      </dsp:txXfrm>
    </dsp:sp>
    <dsp:sp modelId="{B77BDA47-51CF-4C4F-BA79-61B47FCE111A}">
      <dsp:nvSpPr>
        <dsp:cNvPr id="0" name=""/>
        <dsp:cNvSpPr/>
      </dsp:nvSpPr>
      <dsp:spPr>
        <a:xfrm>
          <a:off x="751135" y="2246994"/>
          <a:ext cx="6604014" cy="10071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9975727"/>
                <a:satOff val="-20267"/>
                <a:lumOff val="-13627"/>
                <a:alphaOff val="0"/>
                <a:shade val="51000"/>
                <a:satMod val="130000"/>
              </a:schemeClr>
            </a:gs>
            <a:gs pos="80000">
              <a:schemeClr val="accent5">
                <a:hueOff val="9975727"/>
                <a:satOff val="-20267"/>
                <a:lumOff val="-13627"/>
                <a:alphaOff val="0"/>
                <a:shade val="93000"/>
                <a:satMod val="130000"/>
              </a:schemeClr>
            </a:gs>
            <a:gs pos="100000">
              <a:schemeClr val="accent5">
                <a:hueOff val="9975727"/>
                <a:satOff val="-20267"/>
                <a:lumOff val="-1362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/>
            </a:rPr>
            <a:t>Семьи, в которых приоритет отдается материальному</a:t>
          </a:r>
          <a:r>
            <a:rPr lang="ru-RU" sz="1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1400" b="1" kern="1200" dirty="0" smtClean="0">
              <a:solidFill>
                <a:schemeClr val="tx1"/>
              </a:solidFill>
            </a:rPr>
            <a:t>благополучию над духовной жизнью – дети в таких семьях растут эгоистами, излишне практичными потребителями. Родители эти качества поощряют.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751135" y="2246994"/>
        <a:ext cx="5428577" cy="1007188"/>
      </dsp:txXfrm>
    </dsp:sp>
    <dsp:sp modelId="{40AD8BF3-1B41-4A8A-8237-3075CAD7AFC4}">
      <dsp:nvSpPr>
        <dsp:cNvPr id="0" name=""/>
        <dsp:cNvSpPr/>
      </dsp:nvSpPr>
      <dsp:spPr>
        <a:xfrm>
          <a:off x="1357949" y="3394070"/>
          <a:ext cx="6336792" cy="1007188"/>
        </a:xfrm>
        <a:prstGeom prst="roundRect">
          <a:avLst>
            <a:gd name="adj" fmla="val 10000"/>
          </a:avLst>
        </a:prstGeom>
        <a:solidFill>
          <a:srgbClr val="CC99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/>
            </a:rPr>
            <a:t>Семьи, в которых родители предъявляют к детям завышенные требования,</a:t>
          </a:r>
          <a:r>
            <a:rPr lang="ru-RU" sz="18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</a:t>
          </a:r>
          <a:r>
            <a:rPr lang="ru-RU" sz="1400" b="1" kern="1200" dirty="0" smtClean="0">
              <a:solidFill>
                <a:schemeClr val="tx1"/>
              </a:solidFill>
            </a:rPr>
            <a:t>часто граничащие с жестокостью – детей часто наказывают физически, в результате чего они растут озлобленными и жестокими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1357949" y="3394070"/>
        <a:ext cx="5208917" cy="1007188"/>
      </dsp:txXfrm>
    </dsp:sp>
    <dsp:sp modelId="{E2D36F4A-28E7-4629-818C-78AB40D8224A}">
      <dsp:nvSpPr>
        <dsp:cNvPr id="0" name=""/>
        <dsp:cNvSpPr/>
      </dsp:nvSpPr>
      <dsp:spPr>
        <a:xfrm>
          <a:off x="1831151" y="4541146"/>
          <a:ext cx="6336792" cy="1007188"/>
        </a:xfrm>
        <a:prstGeom prst="roundRect">
          <a:avLst>
            <a:gd name="adj" fmla="val 10000"/>
          </a:avLst>
        </a:prstGeom>
        <a:solidFill>
          <a:srgbClr val="FF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/>
            </a:rPr>
            <a:t>Дисфункциональные</a:t>
          </a:r>
          <a:r>
            <a:rPr lang="ru-RU" sz="20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/>
            </a:rPr>
            <a:t> семьи</a:t>
          </a:r>
          <a:r>
            <a:rPr lang="ru-RU" sz="2000" b="1" kern="1200" dirty="0" smtClean="0">
              <a:solidFill>
                <a:srgbClr val="FF0000"/>
              </a:solidFill>
            </a:rPr>
            <a:t> </a:t>
          </a:r>
          <a:r>
            <a:rPr lang="ru-RU" sz="2000" b="1" kern="1200" dirty="0" smtClean="0">
              <a:solidFill>
                <a:schemeClr val="tx1"/>
              </a:solidFill>
            </a:rPr>
            <a:t>– </a:t>
          </a:r>
          <a:r>
            <a:rPr lang="ru-RU" sz="2000" b="1" kern="1200" dirty="0" err="1" smtClean="0">
              <a:solidFill>
                <a:schemeClr val="tx1"/>
              </a:solidFill>
            </a:rPr>
            <a:t>семьи</a:t>
          </a:r>
          <a:r>
            <a:rPr lang="ru-RU" sz="2000" b="1" kern="1200" dirty="0" smtClean="0">
              <a:solidFill>
                <a:schemeClr val="tx1"/>
              </a:solidFill>
            </a:rPr>
            <a:t>, в которых ребенка воспитывает только один родитель.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1831151" y="4541146"/>
        <a:ext cx="5208917" cy="1007188"/>
      </dsp:txXfrm>
    </dsp:sp>
    <dsp:sp modelId="{6A27DD79-2EDD-4BDA-B73F-E29DFDF3C3D5}">
      <dsp:nvSpPr>
        <dsp:cNvPr id="0" name=""/>
        <dsp:cNvSpPr/>
      </dsp:nvSpPr>
      <dsp:spPr>
        <a:xfrm>
          <a:off x="5682119" y="735807"/>
          <a:ext cx="654672" cy="65467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5682119" y="735807"/>
        <a:ext cx="654672" cy="654672"/>
      </dsp:txXfrm>
    </dsp:sp>
    <dsp:sp modelId="{A71DE834-F140-4221-A3D5-6A364FC5FFA6}">
      <dsp:nvSpPr>
        <dsp:cNvPr id="0" name=""/>
        <dsp:cNvSpPr/>
      </dsp:nvSpPr>
      <dsp:spPr>
        <a:xfrm>
          <a:off x="6155321" y="1882882"/>
          <a:ext cx="654672" cy="65467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6717168"/>
            <a:satOff val="-17217"/>
            <a:lumOff val="-2333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6155321" y="1882882"/>
        <a:ext cx="654672" cy="654672"/>
      </dsp:txXfrm>
    </dsp:sp>
    <dsp:sp modelId="{F5DAF72F-1612-41D1-9E88-D0DFF3C8E729}">
      <dsp:nvSpPr>
        <dsp:cNvPr id="0" name=""/>
        <dsp:cNvSpPr/>
      </dsp:nvSpPr>
      <dsp:spPr>
        <a:xfrm>
          <a:off x="6628523" y="3013171"/>
          <a:ext cx="654672" cy="65467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13434337"/>
            <a:satOff val="-34434"/>
            <a:lumOff val="-466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6628523" y="3013171"/>
        <a:ext cx="654672" cy="654672"/>
      </dsp:txXfrm>
    </dsp:sp>
    <dsp:sp modelId="{5BDC6B48-719B-4AAC-9DB5-E5ADFC3B0089}">
      <dsp:nvSpPr>
        <dsp:cNvPr id="0" name=""/>
        <dsp:cNvSpPr/>
      </dsp:nvSpPr>
      <dsp:spPr>
        <a:xfrm>
          <a:off x="7101725" y="4171438"/>
          <a:ext cx="654672" cy="65467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20151504"/>
            <a:satOff val="-51651"/>
            <a:lumOff val="-700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7101725" y="4171438"/>
        <a:ext cx="654672" cy="654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F8E32-A14A-441E-8DB6-1B76878C2D2D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58C63-2B22-46D7-820B-4A783F5189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не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58C63-2B22-46D7-820B-4A783F5189C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2286000" y="0"/>
            <a:ext cx="2287588" cy="4960938"/>
            <a:chOff x="1440" y="0"/>
            <a:chExt cx="1441" cy="3125"/>
          </a:xfrm>
        </p:grpSpPr>
        <p:sp>
          <p:nvSpPr>
            <p:cNvPr id="6" name="Rectangle 8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14"/>
            <p:cNvSpPr>
              <a:spLocks noChangeArrowheads="1"/>
            </p:cNvSpPr>
            <p:nvPr userDrawn="1"/>
          </p:nvSpPr>
          <p:spPr bwMode="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19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4575175" y="0"/>
            <a:ext cx="2286000" cy="3716338"/>
            <a:chOff x="2882" y="0"/>
            <a:chExt cx="1440" cy="2341"/>
          </a:xfrm>
        </p:grpSpPr>
        <p:sp>
          <p:nvSpPr>
            <p:cNvPr id="10" name="Rectangle 12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13"/>
            <p:cNvSpPr>
              <a:spLocks noChangeArrowheads="1"/>
            </p:cNvSpPr>
            <p:nvPr userDrawn="1"/>
          </p:nvSpPr>
          <p:spPr bwMode="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30000"/>
                  </a:schemeClr>
                </a:gs>
                <a:gs pos="5000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20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5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6858000" y="0"/>
            <a:ext cx="2286000" cy="4941888"/>
            <a:chOff x="4320" y="0"/>
            <a:chExt cx="1440" cy="3113"/>
          </a:xfrm>
        </p:grpSpPr>
        <p:sp>
          <p:nvSpPr>
            <p:cNvPr id="14" name="Rectangle 11"/>
            <p:cNvSpPr>
              <a:spLocks noChangeArrowheads="1"/>
            </p:cNvSpPr>
            <p:nvPr userDrawn="1"/>
          </p:nvSpPr>
          <p:spPr bwMode="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7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" name="Group 38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16" name="Rectangle 9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Rectangle 10"/>
              <p:cNvSpPr>
                <a:spLocks noChangeArrowheads="1"/>
              </p:cNvSpPr>
              <p:nvPr userDrawn="1"/>
            </p:nvSpPr>
            <p:spPr bwMode="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Rectangle 21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5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13" name="Group 34"/>
          <p:cNvGrpSpPr>
            <a:grpSpLocks/>
          </p:cNvGrpSpPr>
          <p:nvPr/>
        </p:nvGrpSpPr>
        <p:grpSpPr bwMode="auto">
          <a:xfrm>
            <a:off x="0" y="0"/>
            <a:ext cx="2286000" cy="3714750"/>
            <a:chOff x="0" y="0"/>
            <a:chExt cx="1440" cy="2340"/>
          </a:xfrm>
        </p:grpSpPr>
        <p:sp>
          <p:nvSpPr>
            <p:cNvPr id="20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Rectangle 15"/>
            <p:cNvSpPr>
              <a:spLocks noChangeArrowheads="1"/>
            </p:cNvSpPr>
            <p:nvPr userDrawn="1"/>
          </p:nvSpPr>
          <p:spPr bwMode="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Rectangle 16"/>
            <p:cNvSpPr>
              <a:spLocks noChangeArrowheads="1"/>
            </p:cNvSpPr>
            <p:nvPr userDrawn="1"/>
          </p:nvSpPr>
          <p:spPr bwMode="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Rectangle 22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5" name="Group 41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25" name="Rectangle 24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Rectangle 25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Rectangle 26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Rectangle 27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pic>
        <p:nvPicPr>
          <p:cNvPr id="29" name="Picture 28" descr="1"/>
          <p:cNvPicPr>
            <a:picLocks noChangeAspect="1" noChangeArrowheads="1"/>
          </p:cNvPicPr>
          <p:nvPr/>
        </p:nvPicPr>
        <p:blipFill>
          <a:blip r:embed="rId2" cstate="print"/>
          <a:srcRect r="20134"/>
          <a:stretch>
            <a:fillRect/>
          </a:stretch>
        </p:blipFill>
        <p:spPr bwMode="gray">
          <a:xfrm>
            <a:off x="7164388" y="908050"/>
            <a:ext cx="1979612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 descr="2"/>
          <p:cNvPicPr>
            <a:picLocks noChangeAspect="1" noChangeArrowheads="1"/>
          </p:cNvPicPr>
          <p:nvPr/>
        </p:nvPicPr>
        <p:blipFill>
          <a:blip r:embed="rId3" cstate="print"/>
          <a:srcRect r="16925"/>
          <a:stretch>
            <a:fillRect/>
          </a:stretch>
        </p:blipFill>
        <p:spPr bwMode="gray">
          <a:xfrm>
            <a:off x="5062538" y="1268413"/>
            <a:ext cx="179546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 descr="3"/>
          <p:cNvPicPr>
            <a:picLocks noChangeAspect="1" noChangeArrowheads="1"/>
          </p:cNvPicPr>
          <p:nvPr/>
        </p:nvPicPr>
        <p:blipFill>
          <a:blip r:embed="rId4" cstate="print"/>
          <a:srcRect r="18698"/>
          <a:stretch>
            <a:fillRect/>
          </a:stretch>
        </p:blipFill>
        <p:spPr bwMode="gray">
          <a:xfrm>
            <a:off x="314325" y="692150"/>
            <a:ext cx="1973263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 descr="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2497138" y="374650"/>
            <a:ext cx="2071687" cy="499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 Box 32"/>
          <p:cNvSpPr txBox="1">
            <a:spLocks noChangeArrowheads="1"/>
          </p:cNvSpPr>
          <p:nvPr/>
        </p:nvSpPr>
        <p:spPr bwMode="gray">
          <a:xfrm>
            <a:off x="7847013" y="239713"/>
            <a:ext cx="1196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000">
                <a:solidFill>
                  <a:srgbClr val="FFFFFF"/>
                </a:solidFill>
                <a:latin typeface="Arial Black" pitchFamily="34" charset="0"/>
              </a:rPr>
              <a:t>L/O/G/O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5334000"/>
            <a:ext cx="8686800" cy="863600"/>
          </a:xfrm>
        </p:spPr>
        <p:txBody>
          <a:bodyPr/>
          <a:lstStyle>
            <a:lvl1pPr algn="ctr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6159500"/>
            <a:ext cx="6400800" cy="342900"/>
          </a:xfrm>
        </p:spPr>
        <p:txBody>
          <a:bodyPr/>
          <a:lstStyle>
            <a:lvl1pPr marL="0" indent="0" algn="ctr">
              <a:buFontTx/>
              <a:buNone/>
              <a:defRPr sz="1800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1676400" cy="244475"/>
          </a:xfrm>
        </p:spPr>
        <p:txBody>
          <a:bodyPr/>
          <a:lstStyle>
            <a:lvl1pPr>
              <a:defRPr/>
            </a:lvl1pPr>
          </a:lstStyle>
          <a:p>
            <a:fld id="{684B43DA-D071-4F99-A66F-641BF1E5527D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3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29400" y="6477000"/>
            <a:ext cx="1219200" cy="2444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01000" y="6477000"/>
            <a:ext cx="685800" cy="244475"/>
          </a:xfrm>
        </p:spPr>
        <p:txBody>
          <a:bodyPr/>
          <a:lstStyle>
            <a:lvl1pPr>
              <a:defRPr/>
            </a:lvl1pPr>
          </a:lstStyle>
          <a:p>
            <a:fld id="{7060E1EB-6496-4986-9791-818B30B4CD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4B43DA-D071-4F99-A66F-641BF1E5527D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60E1EB-6496-4986-9791-818B30B4CD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58763"/>
            <a:ext cx="2057400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58763"/>
            <a:ext cx="6019800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4B43DA-D071-4F99-A66F-641BF1E5527D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60E1EB-6496-4986-9791-818B30B4CD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4B43DA-D071-4F99-A66F-641BF1E5527D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60E1EB-6496-4986-9791-818B30B4CD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4B43DA-D071-4F99-A66F-641BF1E5527D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60E1EB-6496-4986-9791-818B30B4CD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4B43DA-D071-4F99-A66F-641BF1E5527D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60E1EB-6496-4986-9791-818B30B4CD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pPr lvl="0"/>
            <a:r>
              <a:rPr lang="ru-RU" noProof="0" smtClean="0"/>
              <a:t>Вставка рисунка SmartArt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4B43DA-D071-4F99-A66F-641BF1E5527D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60E1EB-6496-4986-9791-818B30B4CD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B43DA-D071-4F99-A66F-641BF1E5527D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0E1EB-6496-4986-9791-818B30B4CD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B43DA-D071-4F99-A66F-641BF1E5527D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0E1EB-6496-4986-9791-818B30B4CD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B43DA-D071-4F99-A66F-641BF1E5527D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0E1EB-6496-4986-9791-818B30B4CD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B43DA-D071-4F99-A66F-641BF1E5527D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0E1EB-6496-4986-9791-818B30B4CD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4B43DA-D071-4F99-A66F-641BF1E5527D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60E1EB-6496-4986-9791-818B30B4CD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B43DA-D071-4F99-A66F-641BF1E5527D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0E1EB-6496-4986-9791-818B30B4CD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B43DA-D071-4F99-A66F-641BF1E5527D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0E1EB-6496-4986-9791-818B30B4CD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B43DA-D071-4F99-A66F-641BF1E5527D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0E1EB-6496-4986-9791-818B30B4CD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B43DA-D071-4F99-A66F-641BF1E5527D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0E1EB-6496-4986-9791-818B30B4CD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B43DA-D071-4F99-A66F-641BF1E5527D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0E1EB-6496-4986-9791-818B30B4CD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B43DA-D071-4F99-A66F-641BF1E5527D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0E1EB-6496-4986-9791-818B30B4CD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B43DA-D071-4F99-A66F-641BF1E5527D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0E1EB-6496-4986-9791-818B30B4CD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18FB5A3B-10D0-4510-BEED-EB68A0161356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9795B62F-098C-4DF3-AF9F-C468F49C3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FB5A3B-10D0-4510-BEED-EB68A0161356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95B62F-098C-4DF3-AF9F-C468F49C3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FB5A3B-10D0-4510-BEED-EB68A0161356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95B62F-098C-4DF3-AF9F-C468F49C3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4B43DA-D071-4F99-A66F-641BF1E5527D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60E1EB-6496-4986-9791-818B30B4CD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FB5A3B-10D0-4510-BEED-EB68A0161356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95B62F-098C-4DF3-AF9F-C468F49C3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FB5A3B-10D0-4510-BEED-EB68A0161356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95B62F-098C-4DF3-AF9F-C468F49C3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FB5A3B-10D0-4510-BEED-EB68A0161356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95B62F-098C-4DF3-AF9F-C468F49C3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FB5A3B-10D0-4510-BEED-EB68A0161356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95B62F-098C-4DF3-AF9F-C468F49C3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FB5A3B-10D0-4510-BEED-EB68A0161356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95B62F-098C-4DF3-AF9F-C468F49C3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FB5A3B-10D0-4510-BEED-EB68A0161356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95B62F-098C-4DF3-AF9F-C468F49C3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FB5A3B-10D0-4510-BEED-EB68A0161356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95B62F-098C-4DF3-AF9F-C468F49C3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FB5A3B-10D0-4510-BEED-EB68A0161356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95B62F-098C-4DF3-AF9F-C468F49C3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4B43DA-D071-4F99-A66F-641BF1E5527D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60E1EB-6496-4986-9791-818B30B4CD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4B43DA-D071-4F99-A66F-641BF1E5527D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60E1EB-6496-4986-9791-818B30B4CD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4B43DA-D071-4F99-A66F-641BF1E5527D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60E1EB-6496-4986-9791-818B30B4CD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4B43DA-D071-4F99-A66F-641BF1E5527D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60E1EB-6496-4986-9791-818B30B4CD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4B43DA-D071-4F99-A66F-641BF1E5527D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60E1EB-6496-4986-9791-818B30B4CD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4B43DA-D071-4F99-A66F-641BF1E5527D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60E1EB-6496-4986-9791-818B30B4CD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286000" y="0"/>
            <a:ext cx="2287588" cy="6858000"/>
            <a:chOff x="1440" y="0"/>
            <a:chExt cx="1441" cy="3125"/>
          </a:xfrm>
        </p:grpSpPr>
        <p:sp>
          <p:nvSpPr>
            <p:cNvPr id="1032" name="Rectangle 8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lt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0"/>
                  </a:schemeClr>
                </a:gs>
                <a:gs pos="5000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" name="Rectangle 10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575175" y="0"/>
            <a:ext cx="2286000" cy="5137150"/>
            <a:chOff x="2882" y="0"/>
            <a:chExt cx="1440" cy="2341"/>
          </a:xfrm>
        </p:grpSpPr>
        <p:sp>
          <p:nvSpPr>
            <p:cNvPr id="5" name="Rectangle 12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7" name="Rectangle 13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0"/>
                  </a:schemeClr>
                </a:gs>
                <a:gs pos="5000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8" name="Rectangle 14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6858000" y="0"/>
            <a:ext cx="2286000" cy="6831013"/>
            <a:chOff x="4320" y="0"/>
            <a:chExt cx="1440" cy="3113"/>
          </a:xfrm>
        </p:grpSpPr>
        <p:sp>
          <p:nvSpPr>
            <p:cNvPr id="1040" name="Rectangle 16"/>
            <p:cNvSpPr>
              <a:spLocks noChangeArrowheads="1"/>
            </p:cNvSpPr>
            <p:nvPr userDrawn="1"/>
          </p:nvSpPr>
          <p:spPr bwMode="lt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2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1042" name="Rectangle 18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3" name="Rectangle 19"/>
              <p:cNvSpPr>
                <a:spLocks noChangeArrowheads="1"/>
              </p:cNvSpPr>
              <p:nvPr userDrawn="1"/>
            </p:nvSpPr>
            <p:spPr bwMode="lt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" name="Rectangle 20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0" y="0"/>
            <a:ext cx="2286000" cy="5135563"/>
            <a:chOff x="0" y="0"/>
            <a:chExt cx="1440" cy="2340"/>
          </a:xfrm>
        </p:grpSpPr>
        <p:sp>
          <p:nvSpPr>
            <p:cNvPr id="1046" name="Rectangle 22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7" name="Rectangle 23"/>
            <p:cNvSpPr>
              <a:spLocks noChangeArrowheads="1"/>
            </p:cNvSpPr>
            <p:nvPr userDrawn="1"/>
          </p:nvSpPr>
          <p:spPr bwMode="lt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8" name="Rectangle 24"/>
            <p:cNvSpPr>
              <a:spLocks noChangeArrowheads="1"/>
            </p:cNvSpPr>
            <p:nvPr userDrawn="1"/>
          </p:nvSpPr>
          <p:spPr bwMode="lt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9" name="Rectangle 25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8" name="Group 45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1050" name="Rectangle 26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1" name="Rectangle 27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2" name="Rectangle 28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3" name="Rectangle 29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524000"/>
            <a:ext cx="8229600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84B43DA-D071-4F99-A66F-641BF1E5527D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060E1EB-6496-4986-9791-818B30B4CD8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9" name="Group 46"/>
          <p:cNvGrpSpPr>
            <a:grpSpLocks/>
          </p:cNvGrpSpPr>
          <p:nvPr/>
        </p:nvGrpSpPr>
        <p:grpSpPr bwMode="auto">
          <a:xfrm>
            <a:off x="0" y="176213"/>
            <a:ext cx="7696200" cy="1117600"/>
            <a:chOff x="0" y="111"/>
            <a:chExt cx="4848" cy="768"/>
          </a:xfrm>
        </p:grpSpPr>
        <p:sp>
          <p:nvSpPr>
            <p:cNvPr id="1063" name="Rectangle 39"/>
            <p:cNvSpPr>
              <a:spLocks noChangeArrowheads="1"/>
            </p:cNvSpPr>
            <p:nvPr userDrawn="1"/>
          </p:nvSpPr>
          <p:spPr bwMode="hidden">
            <a:xfrm rot="-5400000">
              <a:off x="2394" y="-1578"/>
              <a:ext cx="60" cy="4848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tint val="0"/>
                    <a:invGamma/>
                    <a:alpha val="0"/>
                  </a:srgbClr>
                </a:gs>
                <a:gs pos="50000">
                  <a:srgbClr val="FFFFFF">
                    <a:alpha val="35001"/>
                  </a:srgbClr>
                </a:gs>
                <a:gs pos="100000">
                  <a:srgbClr val="FFFFFF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" name="Group 44"/>
            <p:cNvGrpSpPr>
              <a:grpSpLocks/>
            </p:cNvGrpSpPr>
            <p:nvPr userDrawn="1"/>
          </p:nvGrpSpPr>
          <p:grpSpPr bwMode="auto">
            <a:xfrm>
              <a:off x="0" y="111"/>
              <a:ext cx="4327" cy="768"/>
              <a:chOff x="0" y="111"/>
              <a:chExt cx="4327" cy="768"/>
            </a:xfrm>
          </p:grpSpPr>
          <p:sp>
            <p:nvSpPr>
              <p:cNvPr id="1065" name="Rectangle 41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6" name="Rectangle 42"/>
              <p:cNvSpPr>
                <a:spLocks noChangeArrowheads="1"/>
              </p:cNvSpPr>
              <p:nvPr userDrawn="1"/>
            </p:nvSpPr>
            <p:spPr bwMode="hidden">
              <a:xfrm rot="-5400000">
                <a:off x="1754" y="-1643"/>
                <a:ext cx="181" cy="3690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gamma/>
                      <a:tint val="0"/>
                      <a:invGamma/>
                      <a:alpha val="0"/>
                    </a:srgbClr>
                  </a:gs>
                  <a:gs pos="5000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7" name="Rectangle 43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03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58763"/>
            <a:ext cx="73152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71" name="Rectangle 4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B43DA-D071-4F99-A66F-641BF1E5527D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0E1EB-6496-4986-9791-818B30B4CD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270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7270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fld id="{18FB5A3B-10D0-4510-BEED-EB68A0161356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/>
            </a:lvl1pPr>
          </a:lstStyle>
          <a:p>
            <a:endParaRPr lang="ru-RU"/>
          </a:p>
        </p:txBody>
      </p:sp>
      <p:sp>
        <p:nvSpPr>
          <p:cNvPr id="7271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fld id="{9795B62F-098C-4DF3-AF9F-C468F49C3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PC\&#1052;&#1086;&#1080;%20&#1076;&#1086;&#1082;&#1091;&#1084;&#1077;&#1085;&#1090;&#1099;\&#1040;-&#1087;&#1088;&#1077;&#1079;&#1077;&#1085;&#1090;&#1072;&#1094;&#1080;&#1080;\&#1055;&#1045;&#1044;&#1057;&#1054;&#1042;&#1045;&#1058;%20&#1087;&#1086;%20&#1086;&#1073;&#1097;&#1077;&#1085;&#1080;&#1102;\&#1084;&#1091;&#1079;&#1099;&#1082;&#1072;.mp3" TargetMode="Externa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0"/>
            <a:ext cx="8352928" cy="2378150"/>
          </a:xfrm>
        </p:spPr>
        <p:txBody>
          <a:bodyPr/>
          <a:lstStyle/>
          <a:p>
            <a:pPr algn="ctr"/>
            <a:r>
              <a:rPr lang="ru-RU" i="1" kern="120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Неблагополучная семья.</a:t>
            </a:r>
            <a:br>
              <a:rPr lang="ru-RU" i="1" kern="120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i="1" kern="120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помочь неблагополучным семьям</a:t>
            </a:r>
            <a:endParaRPr lang="ru-RU" i="1" kern="1200" dirty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2348880"/>
            <a:ext cx="3168352" cy="322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8686800" cy="944562"/>
          </a:xfrm>
        </p:spPr>
        <p:txBody>
          <a:bodyPr/>
          <a:lstStyle/>
          <a:p>
            <a:pPr algn="ctr"/>
            <a:r>
              <a:rPr lang="ru-RU" sz="3200" i="1" kern="120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Алгоритм работы с неблагополучной семьей</a:t>
            </a:r>
            <a:endParaRPr lang="ru-RU" sz="32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1520" y="1484784"/>
          <a:ext cx="8673542" cy="5112568"/>
        </p:xfrm>
        <a:graphic>
          <a:graphicData uri="http://schemas.openxmlformats.org/drawingml/2006/table">
            <a:tbl>
              <a:tblPr/>
              <a:tblGrid>
                <a:gridCol w="4194248"/>
                <a:gridCol w="4479294"/>
              </a:tblGrid>
              <a:tr h="8947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Направления работы с неблагополучной семьей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Формы работы с неблагополучной семьей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217828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None/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None/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algn="ctr">
                        <a:buFont typeface="+mj-lt"/>
                        <a:buNone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 Профилактика семейного неблагополучия</a:t>
                      </a:r>
                      <a:endParaRPr lang="ru-RU" sz="2000" b="1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Font typeface="Wingdings" pitchFamily="2" charset="2"/>
                        <a:buChar char="ü"/>
                      </a:pPr>
                      <a:endParaRPr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499992" y="2492896"/>
            <a:ext cx="43204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b="1" dirty="0" smtClean="0"/>
              <a:t>родительский </a:t>
            </a:r>
            <a:r>
              <a:rPr lang="ru-RU" b="1" dirty="0" smtClean="0"/>
              <a:t>всеобуч (чтение </a:t>
            </a:r>
            <a:r>
              <a:rPr lang="ru-RU" b="1" dirty="0" err="1" smtClean="0"/>
              <a:t>литературы,просмотр</a:t>
            </a:r>
            <a:r>
              <a:rPr lang="ru-RU" b="1" dirty="0" smtClean="0"/>
              <a:t> фильмов); </a:t>
            </a:r>
            <a:endParaRPr lang="ru-RU" b="1" dirty="0" smtClean="0"/>
          </a:p>
          <a:p>
            <a:pPr lvl="0">
              <a:buFont typeface="Wingdings" pitchFamily="2" charset="2"/>
              <a:buChar char="ü"/>
            </a:pPr>
            <a:r>
              <a:rPr lang="ru-RU" b="1" dirty="0" smtClean="0"/>
              <a:t>обобщение</a:t>
            </a:r>
            <a:r>
              <a:rPr lang="ru-RU" b="1" dirty="0" smtClean="0"/>
              <a:t>, обогащение и осмысление успешного воспитательного опыта родителей;</a:t>
            </a:r>
          </a:p>
          <a:p>
            <a:pPr lvl="0">
              <a:buFont typeface="Wingdings" pitchFamily="2" charset="2"/>
              <a:buChar char="ü"/>
            </a:pPr>
            <a:r>
              <a:rPr lang="ru-RU" b="1" dirty="0" smtClean="0"/>
              <a:t>семинары для учителей и родителей;</a:t>
            </a:r>
          </a:p>
          <a:p>
            <a:pPr lvl="0">
              <a:buFont typeface="Wingdings" pitchFamily="2" charset="2"/>
              <a:buChar char="ü"/>
            </a:pPr>
            <a:r>
              <a:rPr lang="ru-RU" b="1" dirty="0" smtClean="0"/>
              <a:t>лектории для подростков;</a:t>
            </a:r>
          </a:p>
          <a:p>
            <a:pPr lvl="0">
              <a:buFont typeface="Wingdings" pitchFamily="2" charset="2"/>
              <a:buChar char="ü"/>
            </a:pPr>
            <a:r>
              <a:rPr lang="ru-RU" b="1" dirty="0" smtClean="0"/>
              <a:t>устройство на работу; </a:t>
            </a:r>
          </a:p>
          <a:p>
            <a:pPr lvl="0">
              <a:buFont typeface="Wingdings" pitchFamily="2" charset="2"/>
              <a:buChar char="ü"/>
            </a:pPr>
            <a:r>
              <a:rPr lang="ru-RU" b="1" dirty="0" smtClean="0"/>
              <a:t>летний лагерь;</a:t>
            </a:r>
          </a:p>
          <a:p>
            <a:pPr lvl="0">
              <a:buFont typeface="Wingdings" pitchFamily="2" charset="2"/>
              <a:buChar char="ü"/>
            </a:pPr>
            <a:r>
              <a:rPr lang="ru-RU" b="1" dirty="0" smtClean="0"/>
              <a:t>постановка на учет КДН, ПДН; 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вовлечение детей в</a:t>
            </a:r>
            <a:r>
              <a:rPr lang="ru-RU" b="1" dirty="0" smtClean="0"/>
              <a:t> мероприятия, в различные творческие объединения</a:t>
            </a:r>
            <a:endParaRPr lang="ru-RU" b="1" dirty="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8435280" cy="944562"/>
          </a:xfrm>
        </p:spPr>
        <p:txBody>
          <a:bodyPr/>
          <a:lstStyle/>
          <a:p>
            <a:pPr algn="ctr"/>
            <a:r>
              <a:rPr lang="ru-RU" sz="2800" i="1" kern="120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Задание:</a:t>
            </a:r>
            <a:r>
              <a:rPr lang="ru-RU" sz="2800" dirty="0" smtClean="0"/>
              <a:t> </a:t>
            </a:r>
            <a:r>
              <a:rPr lang="ru-RU" sz="2800" i="1" kern="1200" dirty="0" smtClean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определить психологическую причину проблемы «отцов и детей»</a:t>
            </a:r>
            <a:endParaRPr lang="ru-RU" sz="2800" i="1" kern="1200" dirty="0">
              <a:ln w="11430"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Нехватка материальных средств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FF0000"/>
                </a:solidFill>
              </a:rPr>
              <a:t>Плохие жилищные условия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Нехватка общения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FF0000"/>
                </a:solidFill>
              </a:rPr>
              <a:t>Отсутствие режима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Один родитель в семье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FF0000"/>
                </a:solidFill>
              </a:rPr>
              <a:t>Один ребенок в семье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Многодетность семьи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FF0000"/>
                </a:solidFill>
              </a:rPr>
              <a:t>Алкоголизм родителя /родителей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ÐÐ°ÑÑÐ¸Ð½ÐºÐ¸ Ð¿Ð¾ Ð·Ð°Ð¿ÑÐ¾ÑÑ ÑÐµÐ±ÐµÐ½Ð¾Ðº Ð¸Ð· Ð½ÐµÐ±Ð»Ð°Ð³Ð¾Ð¿Ð¾Ð»ÑÑÐ½Ð¾Ð¹ ÑÐµÐ¼ÑÐ¸ "/>
          <p:cNvPicPr>
            <a:picLocks noChangeAspect="1" noChangeArrowheads="1"/>
          </p:cNvPicPr>
          <p:nvPr/>
        </p:nvPicPr>
        <p:blipFill>
          <a:blip r:embed="rId2"/>
          <a:srcRect l="6149"/>
          <a:stretch>
            <a:fillRect/>
          </a:stretch>
        </p:blipFill>
        <p:spPr bwMode="auto">
          <a:xfrm>
            <a:off x="714348" y="428605"/>
            <a:ext cx="5451980" cy="3857652"/>
          </a:xfrm>
          <a:prstGeom prst="rect">
            <a:avLst/>
          </a:prstGeom>
          <a:noFill/>
        </p:spPr>
      </p:pic>
      <p:pic>
        <p:nvPicPr>
          <p:cNvPr id="1026" name="Picture 2" descr="ÐÐ°ÑÑÐ¸Ð½ÐºÐ¸ Ð¿Ð¾ Ð·Ð°Ð¿ÑÐ¾ÑÑ ÑÐµÐ±ÐµÐ½Ð¾Ðº Ð¸Ð· Ð½ÐµÐ±Ð»Ð°Ð³Ð¾Ð¿Ð¾Ð»ÑÑÐ½Ð¾Ð¹ ÑÐµÐ¼ÑÐ¸"/>
          <p:cNvPicPr>
            <a:picLocks noChangeAspect="1" noChangeArrowheads="1"/>
          </p:cNvPicPr>
          <p:nvPr/>
        </p:nvPicPr>
        <p:blipFill>
          <a:blip r:embed="rId3"/>
          <a:srcRect l="20000"/>
          <a:stretch>
            <a:fillRect/>
          </a:stretch>
        </p:blipFill>
        <p:spPr bwMode="auto">
          <a:xfrm>
            <a:off x="4286248" y="2714620"/>
            <a:ext cx="4571992" cy="3810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8435280" cy="944562"/>
          </a:xfrm>
        </p:spPr>
        <p:txBody>
          <a:bodyPr/>
          <a:lstStyle/>
          <a:p>
            <a:pPr algn="ctr"/>
            <a:r>
              <a:rPr lang="ru-RU" sz="2400" i="1" kern="120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НУЖНО ЗНАТЬ О НЕБЛАГОПОЛУЧНОЙ СЕМЬЕ?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Диагностируемые параметры: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652963"/>
          </a:xfr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2800" dirty="0" smtClean="0"/>
              <a:t>1. Материально-бытовые условия. </a:t>
            </a:r>
          </a:p>
          <a:p>
            <a:pPr>
              <a:buNone/>
            </a:pPr>
            <a:r>
              <a:rPr lang="ru-RU" sz="2800" dirty="0" smtClean="0"/>
              <a:t>2. Эмоционально-нравственный климат. </a:t>
            </a:r>
          </a:p>
          <a:p>
            <a:pPr>
              <a:buNone/>
            </a:pPr>
            <a:r>
              <a:rPr lang="ru-RU" sz="2800" dirty="0" smtClean="0"/>
              <a:t>3. Режим дня ребенка в семье. </a:t>
            </a:r>
          </a:p>
          <a:p>
            <a:pPr>
              <a:buNone/>
            </a:pPr>
            <a:r>
              <a:rPr lang="ru-RU" sz="2800" dirty="0" smtClean="0"/>
              <a:t>4. Методы и приемы воздействия взрослых на детей</a:t>
            </a:r>
          </a:p>
          <a:p>
            <a:pPr>
              <a:buNone/>
            </a:pPr>
            <a:r>
              <a:rPr lang="ru-RU" sz="2800" dirty="0" smtClean="0"/>
              <a:t>5. Семейный досуг. </a:t>
            </a:r>
          </a:p>
          <a:p>
            <a:pPr>
              <a:buNone/>
            </a:pPr>
            <a:r>
              <a:rPr lang="ru-RU" sz="2800" dirty="0" smtClean="0"/>
              <a:t>6. Уровень педагогической культуры родителей.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23528" y="548680"/>
            <a:ext cx="4040188" cy="1008112"/>
          </a:xfrm>
        </p:spPr>
        <p:txBody>
          <a:bodyPr/>
          <a:lstStyle/>
          <a:p>
            <a:pPr algn="ctr"/>
            <a:r>
              <a:rPr lang="ru-RU" i="1" kern="120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Кого мы можем привлечь для работы с семьей?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323528" y="1556792"/>
            <a:ext cx="4245868" cy="4824536"/>
          </a:xfrm>
          <a:solidFill>
            <a:schemeClr val="bg1"/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Right"/>
            <a:lightRig rig="threePt" dir="t"/>
          </a:scene3d>
          <a:sp3d>
            <a:bevelT prst="relaxedInset"/>
          </a:sp3d>
        </p:spPr>
        <p:txBody>
          <a:bodyPr/>
          <a:lstStyle/>
          <a:p>
            <a:pPr lvl="0"/>
            <a:r>
              <a:rPr lang="ru-RU" sz="2300" dirty="0" smtClean="0"/>
              <a:t>Органы социальной защиты населения;</a:t>
            </a:r>
          </a:p>
          <a:p>
            <a:pPr lvl="0"/>
            <a:r>
              <a:rPr lang="ru-RU" sz="2300" dirty="0" smtClean="0"/>
              <a:t>Отдел образования;</a:t>
            </a:r>
          </a:p>
          <a:p>
            <a:pPr lvl="0"/>
            <a:r>
              <a:rPr lang="ru-RU" sz="2300" dirty="0" smtClean="0"/>
              <a:t>Органы внутренних дел;</a:t>
            </a:r>
          </a:p>
          <a:p>
            <a:pPr lvl="0"/>
            <a:r>
              <a:rPr lang="ru-RU" sz="2300" dirty="0" smtClean="0"/>
              <a:t>Отдел здравоохранения;</a:t>
            </a:r>
          </a:p>
          <a:p>
            <a:pPr lvl="0"/>
            <a:r>
              <a:rPr lang="ru-RU" sz="2300" dirty="0" smtClean="0"/>
              <a:t>Отдел по молодежной </a:t>
            </a:r>
            <a:r>
              <a:rPr lang="ru-RU" sz="2300" dirty="0" smtClean="0"/>
              <a:t>политике,</a:t>
            </a:r>
            <a:r>
              <a:rPr lang="ru-RU" sz="2300" dirty="0" smtClean="0"/>
              <a:t> </a:t>
            </a:r>
            <a:r>
              <a:rPr lang="ru-RU" sz="2300" dirty="0" smtClean="0"/>
              <a:t>волонтёров;</a:t>
            </a:r>
            <a:endParaRPr lang="ru-RU" sz="2300" dirty="0" smtClean="0"/>
          </a:p>
          <a:p>
            <a:pPr lvl="0"/>
            <a:r>
              <a:rPr lang="ru-RU" sz="2300" dirty="0" smtClean="0"/>
              <a:t>Службу занятости населения;</a:t>
            </a:r>
          </a:p>
          <a:p>
            <a:pPr lvl="0"/>
            <a:r>
              <a:rPr lang="ru-RU" sz="2300" dirty="0" smtClean="0"/>
              <a:t>районную администрацию;</a:t>
            </a:r>
          </a:p>
          <a:p>
            <a:pPr lvl="0"/>
            <a:r>
              <a:rPr lang="ru-RU" sz="2300" dirty="0" smtClean="0"/>
              <a:t>КДН, ПДН.</a:t>
            </a:r>
          </a:p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716016" y="332656"/>
            <a:ext cx="4041775" cy="1008112"/>
          </a:xfrm>
        </p:spPr>
        <p:txBody>
          <a:bodyPr/>
          <a:lstStyle/>
          <a:p>
            <a:pPr algn="ctr">
              <a:lnSpc>
                <a:spcPts val="2880"/>
              </a:lnSpc>
            </a:pPr>
            <a:r>
              <a:rPr lang="ru-RU" i="1" kern="120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Меры воздействия на неблагополучную семью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>
          <a:xfrm>
            <a:off x="4499992" y="1556792"/>
            <a:ext cx="4392488" cy="5040560"/>
          </a:xfrm>
          <a:solidFill>
            <a:schemeClr val="bg1"/>
          </a:solidFill>
          <a:scene3d>
            <a:camera prst="perspectiveLeft"/>
            <a:lightRig rig="threePt" dir="t"/>
          </a:scene3d>
          <a:sp3d>
            <a:bevelT prst="slope"/>
          </a:sp3d>
        </p:spPr>
        <p:txBody>
          <a:bodyPr/>
          <a:lstStyle/>
          <a:p>
            <a:pPr lvl="0">
              <a:buFont typeface="Wingdings" pitchFamily="2" charset="2"/>
              <a:buChar char="Ø"/>
            </a:pPr>
            <a:r>
              <a:rPr lang="ru-RU" sz="1500" b="1" dirty="0" smtClean="0">
                <a:solidFill>
                  <a:srgbClr val="C00000"/>
                </a:solidFill>
              </a:rPr>
              <a:t>Принудительное лечение от алкоголизма;</a:t>
            </a:r>
          </a:p>
          <a:p>
            <a:pPr lvl="0">
              <a:buFont typeface="Wingdings" pitchFamily="2" charset="2"/>
              <a:buChar char="Ø"/>
            </a:pPr>
            <a:r>
              <a:rPr lang="ru-RU" sz="1500" b="1" dirty="0" smtClean="0"/>
              <a:t>Лишение родительских прав;</a:t>
            </a:r>
          </a:p>
          <a:p>
            <a:pPr lvl="0">
              <a:buFont typeface="Wingdings" pitchFamily="2" charset="2"/>
              <a:buChar char="Ø"/>
            </a:pPr>
            <a:r>
              <a:rPr lang="ru-RU" sz="1500" b="1" dirty="0" smtClean="0">
                <a:solidFill>
                  <a:srgbClr val="C00000"/>
                </a:solidFill>
              </a:rPr>
              <a:t>Консультирование;</a:t>
            </a:r>
          </a:p>
          <a:p>
            <a:pPr lvl="0">
              <a:buFont typeface="Wingdings" pitchFamily="2" charset="2"/>
              <a:buChar char="Ø"/>
            </a:pPr>
            <a:r>
              <a:rPr lang="ru-RU" sz="1500" b="1" dirty="0" smtClean="0"/>
              <a:t>Обучающие консультации для родителей;</a:t>
            </a:r>
          </a:p>
          <a:p>
            <a:pPr lvl="0">
              <a:buFont typeface="Wingdings" pitchFamily="2" charset="2"/>
              <a:buChar char="Ø"/>
            </a:pPr>
            <a:r>
              <a:rPr lang="ru-RU" sz="1500" b="1" dirty="0" smtClean="0">
                <a:solidFill>
                  <a:srgbClr val="C00000"/>
                </a:solidFill>
              </a:rPr>
              <a:t>Помощь общественных организаций;</a:t>
            </a:r>
          </a:p>
          <a:p>
            <a:pPr lvl="0">
              <a:buFont typeface="Wingdings" pitchFamily="2" charset="2"/>
              <a:buChar char="Ø"/>
            </a:pPr>
            <a:r>
              <a:rPr lang="ru-RU" sz="1500" b="1" dirty="0" smtClean="0"/>
              <a:t>Влияние через СМИ;</a:t>
            </a:r>
          </a:p>
          <a:p>
            <a:pPr lvl="0">
              <a:buFont typeface="Wingdings" pitchFamily="2" charset="2"/>
              <a:buChar char="Ø"/>
            </a:pPr>
            <a:r>
              <a:rPr lang="ru-RU" sz="1500" b="1" dirty="0" smtClean="0">
                <a:solidFill>
                  <a:srgbClr val="C00000"/>
                </a:solidFill>
              </a:rPr>
              <a:t>Пропаганда здорового образа жизни;</a:t>
            </a:r>
          </a:p>
          <a:p>
            <a:pPr lvl="0">
              <a:buFont typeface="Wingdings" pitchFamily="2" charset="2"/>
              <a:buChar char="Ø"/>
            </a:pPr>
            <a:r>
              <a:rPr lang="ru-RU" sz="1500" b="1" dirty="0" smtClean="0"/>
              <a:t>Пропаганда семейных ценностей;</a:t>
            </a:r>
          </a:p>
          <a:p>
            <a:pPr lvl="0">
              <a:buFont typeface="Wingdings" pitchFamily="2" charset="2"/>
              <a:buChar char="Ø"/>
            </a:pPr>
            <a:r>
              <a:rPr lang="ru-RU" sz="1500" b="1" dirty="0" smtClean="0">
                <a:solidFill>
                  <a:srgbClr val="C00000"/>
                </a:solidFill>
              </a:rPr>
              <a:t>Оказание материальной помощи;</a:t>
            </a:r>
          </a:p>
          <a:p>
            <a:pPr lvl="0">
              <a:buFont typeface="Wingdings" pitchFamily="2" charset="2"/>
              <a:buChar char="Ø"/>
            </a:pPr>
            <a:r>
              <a:rPr lang="ru-RU" sz="1500" b="1" dirty="0" smtClean="0"/>
              <a:t>Административные штрафы;</a:t>
            </a:r>
          </a:p>
          <a:p>
            <a:pPr lvl="0">
              <a:buFont typeface="Wingdings" pitchFamily="2" charset="2"/>
              <a:buChar char="Ø"/>
            </a:pPr>
            <a:r>
              <a:rPr lang="ru-RU" sz="1500" b="1" dirty="0" smtClean="0">
                <a:solidFill>
                  <a:srgbClr val="C00000"/>
                </a:solidFill>
              </a:rPr>
              <a:t>Создание клубов по интересам;</a:t>
            </a:r>
          </a:p>
          <a:p>
            <a:pPr lvl="0">
              <a:buFont typeface="Wingdings" pitchFamily="2" charset="2"/>
              <a:buChar char="Ø"/>
            </a:pPr>
            <a:r>
              <a:rPr lang="ru-RU" sz="1500" b="1" dirty="0" smtClean="0"/>
              <a:t>Постоянный патронаж;</a:t>
            </a:r>
          </a:p>
          <a:p>
            <a:pPr lvl="0">
              <a:buFont typeface="Wingdings" pitchFamily="2" charset="2"/>
              <a:buChar char="Ø"/>
            </a:pPr>
            <a:r>
              <a:rPr lang="ru-RU" sz="1500" b="1" dirty="0" smtClean="0">
                <a:solidFill>
                  <a:srgbClr val="C00000"/>
                </a:solidFill>
              </a:rPr>
              <a:t>Обеспечение бесплатным питанием детей из неблагополучных семей;</a:t>
            </a:r>
          </a:p>
          <a:p>
            <a:pPr lvl="0">
              <a:buFont typeface="Wingdings" pitchFamily="2" charset="2"/>
              <a:buChar char="Ø"/>
            </a:pPr>
            <a:r>
              <a:rPr lang="ru-RU" sz="1500" b="1" dirty="0" smtClean="0"/>
              <a:t>Бесплатное лечение детей и оздоровление в период каникул.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103680" y="1727824"/>
            <a:ext cx="167575" cy="36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 anchor="ctr">
            <a:spAutoFit/>
          </a:bodyPr>
          <a:lstStyle/>
          <a:p>
            <a:endParaRPr lang="ru-RU"/>
          </a:p>
        </p:txBody>
      </p:sp>
      <p:pic>
        <p:nvPicPr>
          <p:cNvPr id="31748" name="Picture 4" descr="save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520" y="816566"/>
            <a:ext cx="7577280" cy="548841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2220481" y="647454"/>
            <a:ext cx="6202080" cy="4992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945" tIns="41473" rIns="82945" bIns="41473" anchor="ctr">
            <a:spAutoFit/>
          </a:bodyPr>
          <a:lstStyle/>
          <a:p>
            <a:pPr algn="ctr" eaLnBrk="0"/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"Возьмите чашу терпения,</a:t>
            </a:r>
            <a:endParaRPr lang="ru-RU" sz="2900" b="1" dirty="0">
              <a:latin typeface="Times New Roman" pitchFamily="18" charset="0"/>
            </a:endParaRPr>
          </a:p>
          <a:p>
            <a:pPr algn="ctr"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налейте туда полное сердце любви,</a:t>
            </a:r>
            <a:endParaRPr lang="ru-RU" sz="2900" b="1" dirty="0">
              <a:latin typeface="Times New Roman" pitchFamily="18" charset="0"/>
            </a:endParaRPr>
          </a:p>
          <a:p>
            <a:pPr algn="ctr"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бросьте две пригоршни щедрости,</a:t>
            </a:r>
            <a:endParaRPr lang="ru-RU" sz="2900" b="1" dirty="0">
              <a:latin typeface="Times New Roman" pitchFamily="18" charset="0"/>
            </a:endParaRPr>
          </a:p>
          <a:p>
            <a:pPr algn="ctr"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плесните туда же юмора,</a:t>
            </a:r>
            <a:endParaRPr lang="ru-RU" sz="2900" b="1" dirty="0">
              <a:latin typeface="Times New Roman" pitchFamily="18" charset="0"/>
            </a:endParaRPr>
          </a:p>
          <a:p>
            <a:pPr algn="ctr"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посыпьте добротой,</a:t>
            </a:r>
            <a:endParaRPr lang="ru-RU" sz="2900" b="1" dirty="0">
              <a:latin typeface="Times New Roman" pitchFamily="18" charset="0"/>
            </a:endParaRPr>
          </a:p>
          <a:p>
            <a:pPr algn="ctr"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добавьте как можно больше веры</a:t>
            </a:r>
            <a:endParaRPr lang="ru-RU" sz="2900" b="1" dirty="0">
              <a:latin typeface="Times New Roman" pitchFamily="18" charset="0"/>
            </a:endParaRPr>
          </a:p>
          <a:p>
            <a:pPr algn="ctr"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и хорошо все это перемешайте,</a:t>
            </a:r>
            <a:endParaRPr lang="ru-RU" sz="2900" b="1" dirty="0">
              <a:latin typeface="Times New Roman" pitchFamily="18" charset="0"/>
            </a:endParaRPr>
          </a:p>
          <a:p>
            <a:pPr algn="ctr"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потом намажьте на кусок отпущенной вам жизни</a:t>
            </a:r>
            <a:endParaRPr lang="ru-RU" sz="2900" b="1" dirty="0">
              <a:latin typeface="Times New Roman" pitchFamily="18" charset="0"/>
            </a:endParaRPr>
          </a:p>
          <a:p>
            <a:pPr algn="ctr"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и предлагайте всем, кого встретите на своем пути"</a:t>
            </a:r>
            <a:endParaRPr lang="ru-RU" sz="2900" b="1" dirty="0">
              <a:latin typeface="Times New Roman" pitchFamily="18" charset="0"/>
            </a:endParaRPr>
          </a:p>
        </p:txBody>
      </p:sp>
      <p:pic>
        <p:nvPicPr>
          <p:cNvPr id="31752" name="музыка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8560" y="620706"/>
            <a:ext cx="276480" cy="27650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17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24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1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24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17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24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17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24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317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24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317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424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317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24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317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24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317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" showWhenStopped="0">
                <p:cTn id="4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75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620688"/>
          <a:ext cx="8229600" cy="555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authoritarian-parenting-style-child-being-scolded.jpg"/>
          <p:cNvPicPr>
            <a:picLocks noGrp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gray">
          <a:xfrm>
            <a:off x="179512" y="1988840"/>
            <a:ext cx="342088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2-конечная звезда 4"/>
          <p:cNvSpPr/>
          <p:nvPr/>
        </p:nvSpPr>
        <p:spPr>
          <a:xfrm>
            <a:off x="5652120" y="2204864"/>
            <a:ext cx="3168352" cy="2834841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1763688" y="737320"/>
          <a:ext cx="7056784" cy="5788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7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944562"/>
          </a:xfrm>
        </p:spPr>
        <p:txBody>
          <a:bodyPr/>
          <a:lstStyle/>
          <a:p>
            <a:pPr algn="ctr"/>
            <a:r>
              <a:rPr lang="ru-RU" sz="2600" i="1" kern="120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Признаки негативного влияния неблагополучной семьи на здоровье ребенка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340768"/>
          <a:ext cx="8229600" cy="4836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148064" y="2924944"/>
            <a:ext cx="307657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i="1" kern="1200" dirty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692696"/>
            <a:ext cx="7931224" cy="4652963"/>
          </a:xfrm>
        </p:spPr>
        <p:txBody>
          <a:bodyPr/>
          <a:lstStyle/>
          <a:p>
            <a:pPr marL="0" lvl="0" indent="450850">
              <a:spcBef>
                <a:spcPct val="0"/>
              </a:spcBef>
              <a:buNone/>
            </a:pPr>
            <a:r>
              <a:rPr lang="ru-RU" b="1" i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«Дети – это наша старость. Правильное воспитание - это наша счастливая старость, плохое воспитание - это будущее горе, это наши слезы, это наша вина перед собой, 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ru-RU" b="1" i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перед другими людьми…» </a:t>
            </a: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lvl="0" indent="450850" algn="r" eaLnBrk="0" hangingPunct="0">
              <a:spcBef>
                <a:spcPct val="0"/>
              </a:spcBef>
              <a:buNone/>
            </a:pPr>
            <a:endParaRPr lang="ru-RU" b="1" i="1" dirty="0" smtClean="0"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marL="0" lvl="0" indent="450850" eaLnBrk="0" hangingPunct="0">
              <a:spcBef>
                <a:spcPct val="0"/>
              </a:spcBef>
              <a:buNone/>
            </a:pPr>
            <a:r>
              <a:rPr lang="ru-RU" b="1" i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А. С. Макаренко</a:t>
            </a:r>
            <a:endParaRPr lang="ru-RU" sz="4400" b="1" dirty="0" smtClean="0">
              <a:latin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86800" cy="944562"/>
          </a:xfrm>
        </p:spPr>
        <p:txBody>
          <a:bodyPr/>
          <a:lstStyle/>
          <a:p>
            <a:pPr algn="ctr"/>
            <a:r>
              <a:rPr lang="ru-RU" sz="4000" i="1" kern="120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Типы неблагополучных семей</a:t>
            </a:r>
            <a:endParaRPr lang="ru-RU" sz="4000" i="1" kern="1200" dirty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836712"/>
          <a:ext cx="8229600" cy="5595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642918"/>
            <a:ext cx="835824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Корректировка воспитания 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в неблагополучных семьях 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и работа с этими семьями </a:t>
            </a:r>
            <a:r>
              <a:rPr lang="ru-RU" sz="2800" i="1" dirty="0" smtClean="0"/>
              <a:t> </a:t>
            </a:r>
          </a:p>
          <a:p>
            <a:r>
              <a:rPr lang="ru-RU" sz="2800" dirty="0" smtClean="0"/>
              <a:t>Изучив</a:t>
            </a:r>
            <a:r>
              <a:rPr lang="ru-RU" sz="2800" dirty="0" smtClean="0"/>
              <a:t>, специфику жизни и воспитания ребенка в семье </a:t>
            </a:r>
            <a:r>
              <a:rPr lang="ru-RU" sz="2800" dirty="0" smtClean="0"/>
              <a:t>необходимо, </a:t>
            </a:r>
            <a:r>
              <a:rPr lang="ru-RU" sz="2800" dirty="0" smtClean="0"/>
              <a:t>заниматься корректировкой семейного воспитания, корректировкой отношений " родители - дети”, " родители </a:t>
            </a:r>
            <a:r>
              <a:rPr lang="ru-RU" sz="2800" dirty="0" smtClean="0"/>
              <a:t>– (детский сад) школа</a:t>
            </a:r>
            <a:r>
              <a:rPr lang="ru-RU" sz="2800" dirty="0" smtClean="0"/>
              <a:t>”. </a:t>
            </a:r>
            <a:endParaRPr lang="ru-RU" sz="2800" dirty="0" smtClean="0"/>
          </a:p>
          <a:p>
            <a:r>
              <a:rPr lang="ru-RU" sz="2800" dirty="0" smtClean="0"/>
              <a:t>В </a:t>
            </a:r>
            <a:r>
              <a:rPr lang="ru-RU" sz="2800" dirty="0" smtClean="0"/>
              <a:t>режиме этой задачи </a:t>
            </a:r>
            <a:r>
              <a:rPr lang="ru-RU" sz="2800" dirty="0" smtClean="0"/>
              <a:t>выделяется </a:t>
            </a:r>
            <a:r>
              <a:rPr lang="ru-RU" sz="2800" dirty="0" smtClean="0"/>
              <a:t>два аспекта: </a:t>
            </a:r>
            <a:endParaRPr lang="ru-RU" sz="2800" dirty="0" smtClean="0"/>
          </a:p>
          <a:p>
            <a:pPr marL="514350" indent="-514350">
              <a:buAutoNum type="arabicPeriod"/>
            </a:pPr>
            <a:r>
              <a:rPr lang="ru-RU" sz="2800" dirty="0" smtClean="0"/>
              <a:t>Корректировка </a:t>
            </a:r>
            <a:r>
              <a:rPr lang="ru-RU" sz="2800" dirty="0" smtClean="0"/>
              <a:t>воспитания в отдельных семьях.  </a:t>
            </a:r>
            <a:endParaRPr lang="ru-RU" sz="2800" dirty="0" smtClean="0"/>
          </a:p>
          <a:p>
            <a:pPr marL="514350" indent="-514350">
              <a:buAutoNum type="arabicPeriod"/>
            </a:pPr>
            <a:r>
              <a:rPr lang="ru-RU" sz="2800" dirty="0" smtClean="0"/>
              <a:t>Работа </a:t>
            </a:r>
            <a:r>
              <a:rPr lang="ru-RU" sz="2800" dirty="0" smtClean="0"/>
              <a:t>с неблагополучными семьями.</a:t>
            </a:r>
            <a:endParaRPr lang="ru-RU" sz="28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58763"/>
            <a:ext cx="8363272" cy="527031"/>
          </a:xfrm>
        </p:spPr>
        <p:txBody>
          <a:bodyPr/>
          <a:lstStyle/>
          <a:p>
            <a:pPr algn="ctr"/>
            <a:r>
              <a:rPr lang="ru-RU" sz="2400" i="1" kern="1200" dirty="0" smtClean="0">
                <a:ln w="11430">
                  <a:solidFill>
                    <a:srgbClr val="FF0000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r>
              <a:rPr lang="ru-RU" sz="2400" i="1" kern="1200" dirty="0" smtClean="0">
                <a:ln w="11430">
                  <a:solidFill>
                    <a:srgbClr val="FF0000"/>
                  </a:solidFill>
                </a:ln>
                <a:solidFill>
                  <a:srgbClr val="000000"/>
                </a:solidFill>
              </a:rPr>
              <a:t>адачи работы</a:t>
            </a:r>
            <a:endParaRPr lang="ru-RU" sz="2400" i="1" kern="1200" dirty="0" smtClean="0">
              <a:ln w="11430">
                <a:solidFill>
                  <a:srgbClr val="FF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57158" y="785794"/>
            <a:ext cx="8501122" cy="5667542"/>
          </a:xfr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Терпеливо доказывать родителям </a:t>
            </a:r>
            <a:r>
              <a:rPr lang="ru-RU" b="1" dirty="0" smtClean="0">
                <a:solidFill>
                  <a:srgbClr val="C00000"/>
                </a:solidFill>
              </a:rPr>
              <a:t>пагубное </a:t>
            </a:r>
            <a:r>
              <a:rPr lang="ru-RU" b="1" dirty="0" smtClean="0">
                <a:solidFill>
                  <a:srgbClr val="C00000"/>
                </a:solidFill>
              </a:rPr>
              <a:t>влияние на </a:t>
            </a:r>
            <a:r>
              <a:rPr lang="ru-RU" b="1" dirty="0" smtClean="0">
                <a:solidFill>
                  <a:srgbClr val="C00000"/>
                </a:solidFill>
              </a:rPr>
              <a:t>ребёнка </a:t>
            </a:r>
            <a:r>
              <a:rPr lang="ru-RU" b="1" dirty="0" smtClean="0">
                <a:solidFill>
                  <a:srgbClr val="C00000"/>
                </a:solidFill>
              </a:rPr>
              <a:t>того образа жизни, который они ведут.</a:t>
            </a:r>
          </a:p>
          <a:p>
            <a:pPr>
              <a:spcBef>
                <a:spcPts val="0"/>
              </a:spcBef>
            </a:pPr>
            <a:r>
              <a:rPr lang="ru-RU" b="1" dirty="0" smtClean="0"/>
              <a:t>Обратить внимание на испытываемые </a:t>
            </a:r>
            <a:r>
              <a:rPr lang="ru-RU" b="1" dirty="0" smtClean="0"/>
              <a:t>ребёнком </a:t>
            </a:r>
            <a:r>
              <a:rPr lang="ru-RU" b="1" dirty="0" smtClean="0"/>
              <a:t>переживания, боль, стыд, обиду за отца и мать.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Выяснить, кто из родителей пользуется большим авторитетом в семье, кто может стать опорой в изменении условий жизни.</a:t>
            </a:r>
          </a:p>
          <a:p>
            <a:pPr>
              <a:spcBef>
                <a:spcPts val="0"/>
              </a:spcBef>
            </a:pPr>
            <a:r>
              <a:rPr lang="ru-RU" b="1" dirty="0" smtClean="0"/>
              <a:t>Включить </a:t>
            </a:r>
            <a:r>
              <a:rPr lang="ru-RU" b="1" dirty="0" smtClean="0"/>
              <a:t>ребёнка </a:t>
            </a:r>
            <a:r>
              <a:rPr lang="ru-RU" b="1" dirty="0" smtClean="0"/>
              <a:t>в более широкое общение с окружающими людьми, морально поддержать, установить контроль </a:t>
            </a:r>
            <a:endParaRPr lang="ru-RU" b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8686800" cy="944562"/>
          </a:xfrm>
        </p:spPr>
        <p:txBody>
          <a:bodyPr/>
          <a:lstStyle/>
          <a:p>
            <a:pPr algn="ctr"/>
            <a:r>
              <a:rPr lang="ru-RU" sz="3200" i="1" kern="120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Алгоритм работы с неблагополучной семьей</a:t>
            </a:r>
            <a:endParaRPr lang="ru-RU" sz="32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79512" y="1283209"/>
          <a:ext cx="8673542" cy="5417614"/>
        </p:xfrm>
        <a:graphic>
          <a:graphicData uri="http://schemas.openxmlformats.org/drawingml/2006/table">
            <a:tbl>
              <a:tblPr/>
              <a:tblGrid>
                <a:gridCol w="3535232"/>
                <a:gridCol w="5138310"/>
              </a:tblGrid>
              <a:tr h="7303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Направления работы с неблагополучной семьей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Формы работы с неблагополучной семьей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99410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Диагностика семьи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charset="0"/>
                        <a:buChar char="•"/>
                      </a:pP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наблюдения специалистов; </a:t>
                      </a:r>
                    </a:p>
                    <a:p>
                      <a:pPr>
                        <a:buFont typeface="Arial" charset="0"/>
                        <a:buChar char="•"/>
                      </a:pP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анкетирование детей и родителей;</a:t>
                      </a:r>
                    </a:p>
                    <a:p>
                      <a:pPr>
                        <a:buFont typeface="Arial" charset="0"/>
                        <a:buNone/>
                      </a:pP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* анализ документов;</a:t>
                      </a:r>
                    </a:p>
                    <a:p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* анализ продуктов детского творчества; </a:t>
                      </a:r>
                    </a:p>
                    <a:p>
                      <a:pPr>
                        <a:buFont typeface="Arial" charset="0"/>
                        <a:buChar char="•"/>
                      </a:pP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анализ состояния здоровья детей; </a:t>
                      </a:r>
                    </a:p>
                    <a:p>
                      <a:pPr>
                        <a:buFont typeface="Arial" charset="0"/>
                        <a:buNone/>
                      </a:pP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* анализ развития, успеваемости.</a:t>
                      </a:r>
                      <a:endParaRPr lang="ru-RU" b="1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64041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None/>
                      </a:pPr>
                      <a:r>
                        <a:rPr lang="ru-RU" sz="2000" b="0" dirty="0" smtClean="0"/>
                        <a:t>2. Индивидуальная работа с семьей</a:t>
                      </a:r>
                      <a:endParaRPr lang="ru-RU" sz="2000" b="0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Беседы, советы по преодолению трудностей 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Патронаж семей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Вовлечение в мероприятия детского сада или школы,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что посещает ребёнок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85873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None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Групповая работа с родителями из неблагополучных семей. </a:t>
                      </a:r>
                      <a:endParaRPr lang="ru-RU" sz="2000" b="1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buFont typeface="Wingdings" pitchFamily="2" charset="2"/>
                        <a:buChar char="ü"/>
                      </a:pPr>
                      <a:endParaRPr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857620" y="5286388"/>
            <a:ext cx="4176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b="1" dirty="0" smtClean="0"/>
              <a:t>спортивные группы;</a:t>
            </a:r>
          </a:p>
          <a:p>
            <a:pPr lvl="0">
              <a:buFont typeface="Wingdings" pitchFamily="2" charset="2"/>
              <a:buChar char="ü"/>
            </a:pPr>
            <a:r>
              <a:rPr lang="ru-RU" b="1" dirty="0" err="1" smtClean="0"/>
              <a:t>тренинговые</a:t>
            </a:r>
            <a:r>
              <a:rPr lang="ru-RU" b="1" dirty="0" smtClean="0"/>
              <a:t> группы;</a:t>
            </a:r>
          </a:p>
          <a:p>
            <a:pPr lvl="0">
              <a:buFont typeface="Wingdings" pitchFamily="2" charset="2"/>
              <a:buChar char="ü"/>
            </a:pPr>
            <a:r>
              <a:rPr lang="ru-RU" b="1" dirty="0" smtClean="0"/>
              <a:t>консультирование; 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семейные вечера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5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CA304"/>
      </a:accent1>
      <a:accent2>
        <a:srgbClr val="E1595C"/>
      </a:accent2>
      <a:accent3>
        <a:srgbClr val="FFFFFF"/>
      </a:accent3>
      <a:accent4>
        <a:srgbClr val="000000"/>
      </a:accent4>
      <a:accent5>
        <a:srgbClr val="FDCEAA"/>
      </a:accent5>
      <a:accent6>
        <a:srgbClr val="CC5053"/>
      </a:accent6>
      <a:hlink>
        <a:srgbClr val="80E05A"/>
      </a:hlink>
      <a:folHlink>
        <a:srgbClr val="4BA5E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CA304"/>
        </a:accent1>
        <a:accent2>
          <a:srgbClr val="E1595C"/>
        </a:accent2>
        <a:accent3>
          <a:srgbClr val="FFFFFF"/>
        </a:accent3>
        <a:accent4>
          <a:srgbClr val="000000"/>
        </a:accent4>
        <a:accent5>
          <a:srgbClr val="FDCEAA"/>
        </a:accent5>
        <a:accent6>
          <a:srgbClr val="CC5053"/>
        </a:accent6>
        <a:hlink>
          <a:srgbClr val="80E05A"/>
        </a:hlink>
        <a:folHlink>
          <a:srgbClr val="4BA5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491EA"/>
        </a:accent1>
        <a:accent2>
          <a:srgbClr val="EB943D"/>
        </a:accent2>
        <a:accent3>
          <a:srgbClr val="FFFFFF"/>
        </a:accent3>
        <a:accent4>
          <a:srgbClr val="000000"/>
        </a:accent4>
        <a:accent5>
          <a:srgbClr val="B8C7F3"/>
        </a:accent5>
        <a:accent6>
          <a:srgbClr val="D58636"/>
        </a:accent6>
        <a:hlink>
          <a:srgbClr val="4DBF9C"/>
        </a:hlink>
        <a:folHlink>
          <a:srgbClr val="D0C9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6D092"/>
        </a:accent1>
        <a:accent2>
          <a:srgbClr val="55B5D3"/>
        </a:accent2>
        <a:accent3>
          <a:srgbClr val="FFFFFF"/>
        </a:accent3>
        <a:accent4>
          <a:srgbClr val="000000"/>
        </a:accent4>
        <a:accent5>
          <a:srgbClr val="C3E4C7"/>
        </a:accent5>
        <a:accent6>
          <a:srgbClr val="4CA4BF"/>
        </a:accent6>
        <a:hlink>
          <a:srgbClr val="C389EF"/>
        </a:hlink>
        <a:folHlink>
          <a:srgbClr val="E5B6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4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Профиль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1973</TotalTime>
  <Words>758</Words>
  <Application>Microsoft Office PowerPoint</Application>
  <PresentationFormat>Экран (4:3)</PresentationFormat>
  <Paragraphs>139</Paragraphs>
  <Slides>15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Тема5</vt:lpstr>
      <vt:lpstr>Тема1</vt:lpstr>
      <vt:lpstr>Тема4</vt:lpstr>
      <vt:lpstr>Неблагополучная семья. Как помочь неблагополучным семьям</vt:lpstr>
      <vt:lpstr>Слайд 2</vt:lpstr>
      <vt:lpstr>Слайд 3</vt:lpstr>
      <vt:lpstr>Признаки негативного влияния неблагополучной семьи на здоровье ребенка</vt:lpstr>
      <vt:lpstr>Слайд 5</vt:lpstr>
      <vt:lpstr>Типы неблагополучных семей</vt:lpstr>
      <vt:lpstr>Слайд 7</vt:lpstr>
      <vt:lpstr>Задачи работы</vt:lpstr>
      <vt:lpstr>Алгоритм работы с неблагополучной семьей</vt:lpstr>
      <vt:lpstr>Алгоритм работы с неблагополучной семьей</vt:lpstr>
      <vt:lpstr>Задание: определить психологическую причину проблемы «отцов и детей»</vt:lpstr>
      <vt:lpstr>Слайд 12</vt:lpstr>
      <vt:lpstr>ЧТО НУЖНО ЗНАТЬ О НЕБЛАГОПОЛУЧНОЙ СЕМЬЕ? Диагностируемые параметры:</vt:lpstr>
      <vt:lpstr>Слайд 14</vt:lpstr>
      <vt:lpstr>Слайд 15</vt:lpstr>
    </vt:vector>
  </TitlesOfParts>
  <Company>Tycoon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Неблагополучная семья как угроза здоровью ребенка</dc:title>
  <dc:creator>UserPC</dc:creator>
  <cp:lastModifiedBy>Ник</cp:lastModifiedBy>
  <cp:revision>164</cp:revision>
  <dcterms:created xsi:type="dcterms:W3CDTF">2012-05-09T16:01:57Z</dcterms:created>
  <dcterms:modified xsi:type="dcterms:W3CDTF">2019-09-24T19:28:49Z</dcterms:modified>
</cp:coreProperties>
</file>